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Century Gothic"/>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h+0NN2CqgV5+QmEZujihn1A8my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enturyGothic-regular.fntdata"/><Relationship Id="rId11" Type="http://schemas.openxmlformats.org/officeDocument/2006/relationships/slide" Target="slides/slide6.xml"/><Relationship Id="rId22" Type="http://schemas.openxmlformats.org/officeDocument/2006/relationships/font" Target="fonts/CenturyGothic-italic.fntdata"/><Relationship Id="rId10" Type="http://schemas.openxmlformats.org/officeDocument/2006/relationships/slide" Target="slides/slide5.xml"/><Relationship Id="rId21" Type="http://schemas.openxmlformats.org/officeDocument/2006/relationships/font" Target="fonts/CenturyGothic-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65e9b7c7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2a65e9b7c77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2a65e9b7c77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zitiv titlu" showMasterSp="0" type="title">
  <p:cSld name="TITLE">
    <p:spTree>
      <p:nvGrpSpPr>
        <p:cNvPr id="17" name="Shape 17"/>
        <p:cNvGrpSpPr/>
        <p:nvPr/>
      </p:nvGrpSpPr>
      <p:grpSpPr>
        <a:xfrm>
          <a:off x="0" y="0"/>
          <a:ext cx="0" cy="0"/>
          <a:chOff x="0" y="0"/>
          <a:chExt cx="0" cy="0"/>
        </a:xfrm>
      </p:grpSpPr>
      <p:sp>
        <p:nvSpPr>
          <p:cNvPr id="18" name="Google Shape;18;p11"/>
          <p:cNvSpPr/>
          <p:nvPr/>
        </p:nvSpPr>
        <p:spPr>
          <a:xfrm>
            <a:off x="1" y="0"/>
            <a:ext cx="12192000" cy="6858000"/>
          </a:xfrm>
          <a:prstGeom prst="rect">
            <a:avLst/>
          </a:prstGeom>
          <a:blipFill rotWithShape="1">
            <a:blip r:embed="rId2">
              <a:alphaModFix amt="45000"/>
            </a:blip>
            <a:tile algn="tl" flip="xy" tx="-31750" sx="100000" ty="-12065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1"/>
          <p:cNvSpPr/>
          <p:nvPr/>
        </p:nvSpPr>
        <p:spPr>
          <a:xfrm>
            <a:off x="1307870" y="1267730"/>
            <a:ext cx="9576262" cy="4307950"/>
          </a:xfrm>
          <a:prstGeom prst="rect">
            <a:avLst/>
          </a:prstGeom>
          <a:solidFill>
            <a:schemeClr val="dk1"/>
          </a:solidFill>
          <a:ln cap="flat" cmpd="sng" w="9525">
            <a:solidFill>
              <a:srgbClr val="595959"/>
            </a:solidFill>
            <a:prstDash val="solid"/>
            <a:round/>
            <a:headEnd len="sm" w="sm" type="none"/>
            <a:tailEnd len="sm" w="sm" type="none"/>
          </a:ln>
          <a:effectLst>
            <a:outerShdw blurRad="63500" rotWithShape="0" algn="ctr">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1"/>
          <p:cNvSpPr/>
          <p:nvPr/>
        </p:nvSpPr>
        <p:spPr>
          <a:xfrm>
            <a:off x="1447801" y="1411615"/>
            <a:ext cx="9296400" cy="403477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1"/>
          <p:cNvSpPr/>
          <p:nvPr/>
        </p:nvSpPr>
        <p:spPr>
          <a:xfrm>
            <a:off x="5135880" y="1267730"/>
            <a:ext cx="1920240" cy="731520"/>
          </a:xfrm>
          <a:prstGeom prst="rect">
            <a:avLst/>
          </a:prstGeom>
          <a:solidFill>
            <a:schemeClr val="accent1"/>
          </a:solidFill>
          <a:ln>
            <a:noFill/>
          </a:ln>
          <a:effectLst>
            <a:outerShdw blurRad="50800" rotWithShape="0" algn="t" dir="5400000" dist="127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11"/>
          <p:cNvGrpSpPr/>
          <p:nvPr/>
        </p:nvGrpSpPr>
        <p:grpSpPr>
          <a:xfrm>
            <a:off x="5250180" y="1267730"/>
            <a:ext cx="1691640" cy="645295"/>
            <a:chOff x="5318306" y="1386268"/>
            <a:chExt cx="1567331" cy="645295"/>
          </a:xfrm>
        </p:grpSpPr>
        <p:cxnSp>
          <p:nvCxnSpPr>
            <p:cNvPr id="23" name="Google Shape;23;p11"/>
            <p:cNvCxnSpPr/>
            <p:nvPr/>
          </p:nvCxnSpPr>
          <p:spPr>
            <a:xfrm>
              <a:off x="5318306" y="1386268"/>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4" name="Google Shape;24;p11"/>
            <p:cNvCxnSpPr/>
            <p:nvPr/>
          </p:nvCxnSpPr>
          <p:spPr>
            <a:xfrm>
              <a:off x="6885637" y="1386268"/>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5" name="Google Shape;25;p11"/>
            <p:cNvCxnSpPr/>
            <p:nvPr/>
          </p:nvCxnSpPr>
          <p:spPr>
            <a:xfrm>
              <a:off x="5318306" y="2031563"/>
              <a:ext cx="1567331"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26" name="Google Shape;26;p11"/>
          <p:cNvSpPr txBox="1"/>
          <p:nvPr>
            <p:ph type="ctrTitle"/>
          </p:nvPr>
        </p:nvSpPr>
        <p:spPr>
          <a:xfrm>
            <a:off x="1561708" y="2091263"/>
            <a:ext cx="9068586" cy="2590800"/>
          </a:xfrm>
          <a:prstGeom prst="rect">
            <a:avLst/>
          </a:prstGeom>
          <a:noFill/>
          <a:ln>
            <a:noFill/>
          </a:ln>
        </p:spPr>
        <p:txBody>
          <a:bodyPr anchorCtr="0" anchor="ctr" bIns="45700" lIns="91425" spcFirstLastPara="1" rIns="91425" wrap="square" tIns="45700">
            <a:noAutofit/>
          </a:bodyPr>
          <a:lstStyle>
            <a:lvl1pPr lvl="0" algn="ctr">
              <a:lnSpc>
                <a:spcPct val="83000"/>
              </a:lnSpc>
              <a:spcBef>
                <a:spcPts val="0"/>
              </a:spcBef>
              <a:spcAft>
                <a:spcPts val="0"/>
              </a:spcAft>
              <a:buClr>
                <a:schemeClr val="dk1"/>
              </a:buClr>
              <a:buSzPts val="7200"/>
              <a:buFont typeface="Century Gothic"/>
              <a:buNone/>
              <a:defRPr b="0" sz="720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1"/>
          <p:cNvSpPr txBox="1"/>
          <p:nvPr>
            <p:ph idx="1" type="subTitle"/>
          </p:nvPr>
        </p:nvSpPr>
        <p:spPr>
          <a:xfrm>
            <a:off x="1562100" y="4682062"/>
            <a:ext cx="9070848" cy="4572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SzPts val="1600"/>
              <a:buNone/>
              <a:defRPr sz="1600">
                <a:solidFill>
                  <a:schemeClr val="dk2"/>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8" name="Google Shape;28;p11"/>
          <p:cNvSpPr txBox="1"/>
          <p:nvPr>
            <p:ph idx="10" type="dt"/>
          </p:nvPr>
        </p:nvSpPr>
        <p:spPr>
          <a:xfrm>
            <a:off x="5318760" y="1341255"/>
            <a:ext cx="1554480" cy="527213"/>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300">
                <a:solidFill>
                  <a:srgbClr val="FFFFFF"/>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1" type="ftr"/>
          </p:nvPr>
        </p:nvSpPr>
        <p:spPr>
          <a:xfrm>
            <a:off x="1453896" y="5212080"/>
            <a:ext cx="5905500" cy="228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2" type="sldNum"/>
          </p:nvPr>
        </p:nvSpPr>
        <p:spPr>
          <a:xfrm>
            <a:off x="8606919" y="5212080"/>
            <a:ext cx="2111881" cy="2286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u vertical și text" type="vertTitleAndTx">
  <p:cSld name="VERTICAL_TITLE_AND_VERTICAL_TEXT">
    <p:spTree>
      <p:nvGrpSpPr>
        <p:cNvPr id="106" name="Shape 106"/>
        <p:cNvGrpSpPr/>
        <p:nvPr/>
      </p:nvGrpSpPr>
      <p:grpSpPr>
        <a:xfrm>
          <a:off x="0" y="0"/>
          <a:ext cx="0" cy="0"/>
          <a:chOff x="0" y="0"/>
          <a:chExt cx="0" cy="0"/>
        </a:xfrm>
      </p:grpSpPr>
      <p:sp>
        <p:nvSpPr>
          <p:cNvPr id="107" name="Google Shape;107;p21"/>
          <p:cNvSpPr txBox="1"/>
          <p:nvPr>
            <p:ph type="title"/>
          </p:nvPr>
        </p:nvSpPr>
        <p:spPr>
          <a:xfrm rot="5400000">
            <a:off x="7543800" y="2209800"/>
            <a:ext cx="5257800" cy="2362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1"/>
          <p:cNvSpPr txBox="1"/>
          <p:nvPr>
            <p:ph idx="1" type="body"/>
          </p:nvPr>
        </p:nvSpPr>
        <p:spPr>
          <a:xfrm rot="5400000">
            <a:off x="2247900" y="-647700"/>
            <a:ext cx="5257800" cy="80772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09" name="Google Shape;109;p21"/>
          <p:cNvSpPr txBox="1"/>
          <p:nvPr>
            <p:ph idx="10" type="dt"/>
          </p:nvPr>
        </p:nvSpPr>
        <p:spPr>
          <a:xfrm>
            <a:off x="389464" y="6214535"/>
            <a:ext cx="2743200" cy="2560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1"/>
          <p:cNvSpPr txBox="1"/>
          <p:nvPr>
            <p:ph idx="11" type="ftr"/>
          </p:nvPr>
        </p:nvSpPr>
        <p:spPr>
          <a:xfrm>
            <a:off x="3489960" y="6214535"/>
            <a:ext cx="5212080" cy="256032"/>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1"/>
          <p:cNvSpPr txBox="1"/>
          <p:nvPr>
            <p:ph idx="12" type="sldNum"/>
          </p:nvPr>
        </p:nvSpPr>
        <p:spPr>
          <a:xfrm>
            <a:off x="10348535" y="6214535"/>
            <a:ext cx="1463040" cy="256032"/>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u și conținut" type="obj">
  <p:cSld name="OBJECT">
    <p:bg>
      <p:bgPr>
        <a:solidFill>
          <a:schemeClr val="lt1"/>
        </a:solidFill>
      </p:bgPr>
    </p:bg>
    <p:spTree>
      <p:nvGrpSpPr>
        <p:cNvPr id="39" name="Shape 39"/>
        <p:cNvGrpSpPr/>
        <p:nvPr/>
      </p:nvGrpSpPr>
      <p:grpSpPr>
        <a:xfrm>
          <a:off x="0" y="0"/>
          <a:ext cx="0" cy="0"/>
          <a:chOff x="0" y="0"/>
          <a:chExt cx="0" cy="0"/>
        </a:xfrm>
      </p:grpSpPr>
      <p:sp>
        <p:nvSpPr>
          <p:cNvPr id="40" name="Google Shape;40;p1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2"/>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2" name="Google Shape;42;p12"/>
          <p:cNvSpPr txBox="1"/>
          <p:nvPr>
            <p:ph idx="10" type="dt"/>
          </p:nvPr>
        </p:nvSpPr>
        <p:spPr>
          <a:xfrm>
            <a:off x="389464" y="6214535"/>
            <a:ext cx="2743200" cy="2560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2"/>
          <p:cNvSpPr txBox="1"/>
          <p:nvPr>
            <p:ph idx="11" type="ftr"/>
          </p:nvPr>
        </p:nvSpPr>
        <p:spPr>
          <a:xfrm>
            <a:off x="3489960" y="6214535"/>
            <a:ext cx="5212080" cy="256032"/>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2"/>
          <p:cNvSpPr txBox="1"/>
          <p:nvPr>
            <p:ph idx="12" type="sldNum"/>
          </p:nvPr>
        </p:nvSpPr>
        <p:spPr>
          <a:xfrm>
            <a:off x="10348535" y="6214535"/>
            <a:ext cx="1463040" cy="256032"/>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tet secțiune" showMasterSp="0" type="secHead">
  <p:cSld name="SECTION_HEADER">
    <p:spTree>
      <p:nvGrpSpPr>
        <p:cNvPr id="45" name="Shape 45"/>
        <p:cNvGrpSpPr/>
        <p:nvPr/>
      </p:nvGrpSpPr>
      <p:grpSpPr>
        <a:xfrm>
          <a:off x="0" y="0"/>
          <a:ext cx="0" cy="0"/>
          <a:chOff x="0" y="0"/>
          <a:chExt cx="0" cy="0"/>
        </a:xfrm>
      </p:grpSpPr>
      <p:sp>
        <p:nvSpPr>
          <p:cNvPr id="46" name="Google Shape;46;p13"/>
          <p:cNvSpPr/>
          <p:nvPr/>
        </p:nvSpPr>
        <p:spPr>
          <a:xfrm>
            <a:off x="0" y="0"/>
            <a:ext cx="12192000" cy="6858000"/>
          </a:xfrm>
          <a:prstGeom prst="rect">
            <a:avLst/>
          </a:prstGeom>
          <a:blipFill rotWithShape="1">
            <a:blip r:embed="rId2">
              <a:alphaModFix amt="40000"/>
            </a:blip>
            <a:tile algn="tl" flip="xy" tx="-31750" sx="100000" ty="-12065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3"/>
          <p:cNvSpPr/>
          <p:nvPr/>
        </p:nvSpPr>
        <p:spPr>
          <a:xfrm>
            <a:off x="1307870" y="1267730"/>
            <a:ext cx="9576262" cy="4307950"/>
          </a:xfrm>
          <a:prstGeom prst="rect">
            <a:avLst/>
          </a:prstGeom>
          <a:solidFill>
            <a:schemeClr val="lt1"/>
          </a:solidFill>
          <a:ln cap="flat" cmpd="sng" w="9525">
            <a:solidFill>
              <a:srgbClr val="FEFEFE"/>
            </a:solidFill>
            <a:prstDash val="solid"/>
            <a:round/>
            <a:headEnd len="sm" w="sm" type="none"/>
            <a:tailEnd len="sm" w="sm" type="none"/>
          </a:ln>
          <a:effectLst>
            <a:outerShdw blurRad="63500" rotWithShape="0" algn="ctr">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3"/>
          <p:cNvSpPr/>
          <p:nvPr/>
        </p:nvSpPr>
        <p:spPr>
          <a:xfrm>
            <a:off x="1447801" y="1411615"/>
            <a:ext cx="9296400" cy="403477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3"/>
          <p:cNvSpPr/>
          <p:nvPr/>
        </p:nvSpPr>
        <p:spPr>
          <a:xfrm>
            <a:off x="5135880" y="1267730"/>
            <a:ext cx="1920240" cy="731520"/>
          </a:xfrm>
          <a:prstGeom prst="rect">
            <a:avLst/>
          </a:prstGeom>
          <a:solidFill>
            <a:schemeClr val="accent1"/>
          </a:solidFill>
          <a:ln>
            <a:noFill/>
          </a:ln>
          <a:effectLst>
            <a:outerShdw blurRad="50800" rotWithShape="0" algn="t" dir="5400000" dist="127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 name="Google Shape;50;p13"/>
          <p:cNvGrpSpPr/>
          <p:nvPr/>
        </p:nvGrpSpPr>
        <p:grpSpPr>
          <a:xfrm>
            <a:off x="5250180" y="1267730"/>
            <a:ext cx="1691640" cy="645295"/>
            <a:chOff x="5318306" y="1386268"/>
            <a:chExt cx="1567331" cy="645295"/>
          </a:xfrm>
        </p:grpSpPr>
        <p:cxnSp>
          <p:nvCxnSpPr>
            <p:cNvPr id="51" name="Google Shape;51;p13"/>
            <p:cNvCxnSpPr/>
            <p:nvPr/>
          </p:nvCxnSpPr>
          <p:spPr>
            <a:xfrm>
              <a:off x="5318306" y="1386268"/>
              <a:ext cx="0" cy="640080"/>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52" name="Google Shape;52;p13"/>
            <p:cNvCxnSpPr/>
            <p:nvPr/>
          </p:nvCxnSpPr>
          <p:spPr>
            <a:xfrm>
              <a:off x="6885637" y="1386268"/>
              <a:ext cx="0" cy="640080"/>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53" name="Google Shape;53;p13"/>
            <p:cNvCxnSpPr/>
            <p:nvPr/>
          </p:nvCxnSpPr>
          <p:spPr>
            <a:xfrm>
              <a:off x="5318306" y="2031563"/>
              <a:ext cx="1567331"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54" name="Google Shape;54;p13"/>
          <p:cNvSpPr txBox="1"/>
          <p:nvPr>
            <p:ph type="title"/>
          </p:nvPr>
        </p:nvSpPr>
        <p:spPr>
          <a:xfrm>
            <a:off x="1563623" y="2094309"/>
            <a:ext cx="9070848" cy="2587752"/>
          </a:xfrm>
          <a:prstGeom prst="rect">
            <a:avLst/>
          </a:prstGeom>
          <a:noFill/>
          <a:ln>
            <a:noFill/>
          </a:ln>
        </p:spPr>
        <p:txBody>
          <a:bodyPr anchorCtr="0" anchor="ctr" bIns="45700" lIns="91425" spcFirstLastPara="1" rIns="91425" wrap="square" tIns="45700">
            <a:noAutofit/>
          </a:bodyPr>
          <a:lstStyle>
            <a:lvl1pPr lvl="0" algn="ctr">
              <a:lnSpc>
                <a:spcPct val="83000"/>
              </a:lnSpc>
              <a:spcBef>
                <a:spcPts val="0"/>
              </a:spcBef>
              <a:spcAft>
                <a:spcPts val="0"/>
              </a:spcAft>
              <a:buClr>
                <a:schemeClr val="lt1"/>
              </a:buClr>
              <a:buSzPts val="7200"/>
              <a:buFont typeface="Century Gothic"/>
              <a:buNone/>
              <a:defRPr b="0" sz="7200"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3"/>
          <p:cNvSpPr txBox="1"/>
          <p:nvPr>
            <p:ph idx="1" type="body"/>
          </p:nvPr>
        </p:nvSpPr>
        <p:spPr>
          <a:xfrm>
            <a:off x="1563624" y="4682062"/>
            <a:ext cx="9070848"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1600"/>
              <a:buNone/>
              <a:defRPr sz="1600">
                <a:solidFill>
                  <a:schemeClr val="lt2"/>
                </a:solidFill>
              </a:defRPr>
            </a:lvl1pPr>
            <a:lvl2pPr indent="-228600" lvl="1" marL="914400" algn="l">
              <a:lnSpc>
                <a:spcPct val="100000"/>
              </a:lnSpc>
              <a:spcBef>
                <a:spcPts val="500"/>
              </a:spcBef>
              <a:spcAft>
                <a:spcPts val="0"/>
              </a:spcAft>
              <a:buSzPts val="1600"/>
              <a:buNone/>
              <a:defRPr sz="1600">
                <a:solidFill>
                  <a:schemeClr val="lt1"/>
                </a:solidFill>
              </a:defRPr>
            </a:lvl2pPr>
            <a:lvl3pPr indent="-228600" lvl="2" marL="1371600" algn="l">
              <a:lnSpc>
                <a:spcPct val="100000"/>
              </a:lnSpc>
              <a:spcBef>
                <a:spcPts val="500"/>
              </a:spcBef>
              <a:spcAft>
                <a:spcPts val="0"/>
              </a:spcAft>
              <a:buSzPts val="1600"/>
              <a:buNone/>
              <a:defRPr sz="1600">
                <a:solidFill>
                  <a:schemeClr val="lt1"/>
                </a:solidFill>
              </a:defRPr>
            </a:lvl3pPr>
            <a:lvl4pPr indent="-228600" lvl="3" marL="1828800" algn="l">
              <a:lnSpc>
                <a:spcPct val="100000"/>
              </a:lnSpc>
              <a:spcBef>
                <a:spcPts val="500"/>
              </a:spcBef>
              <a:spcAft>
                <a:spcPts val="0"/>
              </a:spcAft>
              <a:buSzPts val="1400"/>
              <a:buNone/>
              <a:defRPr sz="1400">
                <a:solidFill>
                  <a:schemeClr val="lt1"/>
                </a:solidFill>
              </a:defRPr>
            </a:lvl4pPr>
            <a:lvl5pPr indent="-228600" lvl="4" marL="2286000" algn="l">
              <a:lnSpc>
                <a:spcPct val="100000"/>
              </a:lnSpc>
              <a:spcBef>
                <a:spcPts val="500"/>
              </a:spcBef>
              <a:spcAft>
                <a:spcPts val="0"/>
              </a:spcAft>
              <a:buSzPts val="1400"/>
              <a:buNone/>
              <a:defRPr sz="1400">
                <a:solidFill>
                  <a:schemeClr val="lt1"/>
                </a:solidFill>
              </a:defRPr>
            </a:lvl5pPr>
            <a:lvl6pPr indent="-228600" lvl="5" marL="2743200" algn="l">
              <a:lnSpc>
                <a:spcPct val="100000"/>
              </a:lnSpc>
              <a:spcBef>
                <a:spcPts val="500"/>
              </a:spcBef>
              <a:spcAft>
                <a:spcPts val="0"/>
              </a:spcAft>
              <a:buSzPts val="1400"/>
              <a:buNone/>
              <a:defRPr sz="1400">
                <a:solidFill>
                  <a:schemeClr val="lt1"/>
                </a:solidFill>
              </a:defRPr>
            </a:lvl6pPr>
            <a:lvl7pPr indent="-228600" lvl="6" marL="3200400" algn="l">
              <a:lnSpc>
                <a:spcPct val="100000"/>
              </a:lnSpc>
              <a:spcBef>
                <a:spcPts val="500"/>
              </a:spcBef>
              <a:spcAft>
                <a:spcPts val="0"/>
              </a:spcAft>
              <a:buSzPts val="1400"/>
              <a:buNone/>
              <a:defRPr sz="1400">
                <a:solidFill>
                  <a:schemeClr val="lt1"/>
                </a:solidFill>
              </a:defRPr>
            </a:lvl7pPr>
            <a:lvl8pPr indent="-228600" lvl="7" marL="3657600" algn="l">
              <a:lnSpc>
                <a:spcPct val="100000"/>
              </a:lnSpc>
              <a:spcBef>
                <a:spcPts val="500"/>
              </a:spcBef>
              <a:spcAft>
                <a:spcPts val="0"/>
              </a:spcAft>
              <a:buSzPts val="1400"/>
              <a:buNone/>
              <a:defRPr sz="1400">
                <a:solidFill>
                  <a:schemeClr val="lt1"/>
                </a:solidFill>
              </a:defRPr>
            </a:lvl8pPr>
            <a:lvl9pPr indent="-228600" lvl="8" marL="4114800" algn="l">
              <a:lnSpc>
                <a:spcPct val="100000"/>
              </a:lnSpc>
              <a:spcBef>
                <a:spcPts val="500"/>
              </a:spcBef>
              <a:spcAft>
                <a:spcPts val="0"/>
              </a:spcAft>
              <a:buSzPts val="1400"/>
              <a:buNone/>
              <a:defRPr sz="1400">
                <a:solidFill>
                  <a:schemeClr val="lt1"/>
                </a:solidFill>
              </a:defRPr>
            </a:lvl9pPr>
          </a:lstStyle>
          <a:p/>
        </p:txBody>
      </p:sp>
      <p:sp>
        <p:nvSpPr>
          <p:cNvPr id="56" name="Google Shape;56;p13"/>
          <p:cNvSpPr txBox="1"/>
          <p:nvPr>
            <p:ph idx="10" type="dt"/>
          </p:nvPr>
        </p:nvSpPr>
        <p:spPr>
          <a:xfrm>
            <a:off x="5321808" y="1344502"/>
            <a:ext cx="1554480" cy="530352"/>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300">
                <a:solidFill>
                  <a:srgbClr val="FFFFFF"/>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3"/>
          <p:cNvSpPr txBox="1"/>
          <p:nvPr>
            <p:ph idx="11" type="ftr"/>
          </p:nvPr>
        </p:nvSpPr>
        <p:spPr>
          <a:xfrm>
            <a:off x="1453896" y="5212080"/>
            <a:ext cx="5907024" cy="228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3"/>
          <p:cNvSpPr txBox="1"/>
          <p:nvPr>
            <p:ph idx="12" type="sldNum"/>
          </p:nvPr>
        </p:nvSpPr>
        <p:spPr>
          <a:xfrm>
            <a:off x="8604504" y="5212080"/>
            <a:ext cx="2112264" cy="2286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ă tipuri de conținut" type="twoObj">
  <p:cSld name="TWO_OBJECTS">
    <p:spTree>
      <p:nvGrpSpPr>
        <p:cNvPr id="59" name="Shape 59"/>
        <p:cNvGrpSpPr/>
        <p:nvPr/>
      </p:nvGrpSpPr>
      <p:grpSpPr>
        <a:xfrm>
          <a:off x="0" y="0"/>
          <a:ext cx="0" cy="0"/>
          <a:chOff x="0" y="0"/>
          <a:chExt cx="0" cy="0"/>
        </a:xfrm>
      </p:grpSpPr>
      <p:sp>
        <p:nvSpPr>
          <p:cNvPr id="60" name="Google Shape;60;p1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4"/>
          <p:cNvSpPr txBox="1"/>
          <p:nvPr>
            <p:ph idx="1" type="body"/>
          </p:nvPr>
        </p:nvSpPr>
        <p:spPr>
          <a:xfrm>
            <a:off x="1066800" y="2103120"/>
            <a:ext cx="475488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2" name="Google Shape;62;p14"/>
          <p:cNvSpPr txBox="1"/>
          <p:nvPr>
            <p:ph idx="2" type="body"/>
          </p:nvPr>
        </p:nvSpPr>
        <p:spPr>
          <a:xfrm>
            <a:off x="6370320" y="2103120"/>
            <a:ext cx="475488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3" name="Google Shape;63;p14"/>
          <p:cNvSpPr txBox="1"/>
          <p:nvPr>
            <p:ph idx="10" type="dt"/>
          </p:nvPr>
        </p:nvSpPr>
        <p:spPr>
          <a:xfrm>
            <a:off x="389464" y="6214535"/>
            <a:ext cx="2743200" cy="2560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4"/>
          <p:cNvSpPr txBox="1"/>
          <p:nvPr>
            <p:ph idx="11" type="ftr"/>
          </p:nvPr>
        </p:nvSpPr>
        <p:spPr>
          <a:xfrm>
            <a:off x="3489960" y="6214535"/>
            <a:ext cx="5212080" cy="256032"/>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4"/>
          <p:cNvSpPr txBox="1"/>
          <p:nvPr>
            <p:ph idx="12" type="sldNum"/>
          </p:nvPr>
        </p:nvSpPr>
        <p:spPr>
          <a:xfrm>
            <a:off x="10348535" y="6214535"/>
            <a:ext cx="1463040" cy="256032"/>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ție" type="twoTxTwoObj">
  <p:cSld name="TWO_OBJECTS_WITH_TEXT">
    <p:spTree>
      <p:nvGrpSpPr>
        <p:cNvPr id="66" name="Shape 66"/>
        <p:cNvGrpSpPr/>
        <p:nvPr/>
      </p:nvGrpSpPr>
      <p:grpSpPr>
        <a:xfrm>
          <a:off x="0" y="0"/>
          <a:ext cx="0" cy="0"/>
          <a:chOff x="0" y="0"/>
          <a:chExt cx="0" cy="0"/>
        </a:xfrm>
      </p:grpSpPr>
      <p:sp>
        <p:nvSpPr>
          <p:cNvPr id="67" name="Google Shape;67;p1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5"/>
          <p:cNvSpPr txBox="1"/>
          <p:nvPr>
            <p:ph idx="1" type="body"/>
          </p:nvPr>
        </p:nvSpPr>
        <p:spPr>
          <a:xfrm>
            <a:off x="1069848" y="2074334"/>
            <a:ext cx="4754880" cy="6400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800"/>
              <a:buNone/>
              <a:defRPr b="0" sz="1800">
                <a:solidFill>
                  <a:schemeClr val="lt2"/>
                </a:solidFill>
                <a:latin typeface="Century Gothic"/>
                <a:ea typeface="Century Gothic"/>
                <a:cs typeface="Century Gothic"/>
                <a:sym typeface="Century Gothic"/>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69" name="Google Shape;69;p15"/>
          <p:cNvSpPr txBox="1"/>
          <p:nvPr>
            <p:ph idx="2" type="body"/>
          </p:nvPr>
        </p:nvSpPr>
        <p:spPr>
          <a:xfrm>
            <a:off x="1069848" y="2755898"/>
            <a:ext cx="4754880"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70" name="Google Shape;70;p15"/>
          <p:cNvSpPr txBox="1"/>
          <p:nvPr>
            <p:ph idx="3" type="body"/>
          </p:nvPr>
        </p:nvSpPr>
        <p:spPr>
          <a:xfrm>
            <a:off x="6373368" y="2074334"/>
            <a:ext cx="4754880" cy="6400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800"/>
              <a:buNone/>
              <a:defRPr b="0" sz="1800">
                <a:solidFill>
                  <a:schemeClr val="lt2"/>
                </a:solidFill>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71" name="Google Shape;71;p15"/>
          <p:cNvSpPr txBox="1"/>
          <p:nvPr>
            <p:ph idx="4" type="body"/>
          </p:nvPr>
        </p:nvSpPr>
        <p:spPr>
          <a:xfrm>
            <a:off x="6373368" y="2756581"/>
            <a:ext cx="4754880"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72" name="Google Shape;72;p15"/>
          <p:cNvSpPr txBox="1"/>
          <p:nvPr>
            <p:ph idx="10" type="dt"/>
          </p:nvPr>
        </p:nvSpPr>
        <p:spPr>
          <a:xfrm>
            <a:off x="389464" y="6214535"/>
            <a:ext cx="2743200" cy="2560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5"/>
          <p:cNvSpPr txBox="1"/>
          <p:nvPr>
            <p:ph idx="11" type="ftr"/>
          </p:nvPr>
        </p:nvSpPr>
        <p:spPr>
          <a:xfrm>
            <a:off x="3489960" y="6214535"/>
            <a:ext cx="5212080" cy="256032"/>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5"/>
          <p:cNvSpPr txBox="1"/>
          <p:nvPr>
            <p:ph idx="12" type="sldNum"/>
          </p:nvPr>
        </p:nvSpPr>
        <p:spPr>
          <a:xfrm>
            <a:off x="10348535" y="6214535"/>
            <a:ext cx="1463040" cy="256032"/>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ar titlu" type="titleOnly">
  <p:cSld name="TITLE_ONLY">
    <p:spTree>
      <p:nvGrpSpPr>
        <p:cNvPr id="75" name="Shape 75"/>
        <p:cNvGrpSpPr/>
        <p:nvPr/>
      </p:nvGrpSpPr>
      <p:grpSpPr>
        <a:xfrm>
          <a:off x="0" y="0"/>
          <a:ext cx="0" cy="0"/>
          <a:chOff x="0" y="0"/>
          <a:chExt cx="0" cy="0"/>
        </a:xfrm>
      </p:grpSpPr>
      <p:sp>
        <p:nvSpPr>
          <p:cNvPr id="76" name="Google Shape;76;p1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6"/>
          <p:cNvSpPr txBox="1"/>
          <p:nvPr>
            <p:ph idx="10" type="dt"/>
          </p:nvPr>
        </p:nvSpPr>
        <p:spPr>
          <a:xfrm>
            <a:off x="389464" y="6214535"/>
            <a:ext cx="2743200" cy="2560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6"/>
          <p:cNvSpPr txBox="1"/>
          <p:nvPr>
            <p:ph idx="11" type="ftr"/>
          </p:nvPr>
        </p:nvSpPr>
        <p:spPr>
          <a:xfrm>
            <a:off x="3489960" y="6214535"/>
            <a:ext cx="5212080" cy="256032"/>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6"/>
          <p:cNvSpPr txBox="1"/>
          <p:nvPr>
            <p:ph idx="12" type="sldNum"/>
          </p:nvPr>
        </p:nvSpPr>
        <p:spPr>
          <a:xfrm>
            <a:off x="10348535" y="6214535"/>
            <a:ext cx="1463040" cy="256032"/>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ținut cu legendă" showMasterSp="0" type="objTx">
  <p:cSld name="OBJECT_WITH_CAPTION_TEXT">
    <p:spTree>
      <p:nvGrpSpPr>
        <p:cNvPr id="80" name="Shape 80"/>
        <p:cNvGrpSpPr/>
        <p:nvPr/>
      </p:nvGrpSpPr>
      <p:grpSpPr>
        <a:xfrm>
          <a:off x="0" y="0"/>
          <a:ext cx="0" cy="0"/>
          <a:chOff x="0" y="0"/>
          <a:chExt cx="0" cy="0"/>
        </a:xfrm>
      </p:grpSpPr>
      <p:sp>
        <p:nvSpPr>
          <p:cNvPr id="81" name="Google Shape;81;p18"/>
          <p:cNvSpPr/>
          <p:nvPr/>
        </p:nvSpPr>
        <p:spPr>
          <a:xfrm>
            <a:off x="234693" y="237744"/>
            <a:ext cx="8633081" cy="6382512"/>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8"/>
          <p:cNvSpPr/>
          <p:nvPr/>
        </p:nvSpPr>
        <p:spPr>
          <a:xfrm>
            <a:off x="371856" y="374904"/>
            <a:ext cx="8353044" cy="6108192"/>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8"/>
          <p:cNvSpPr/>
          <p:nvPr/>
        </p:nvSpPr>
        <p:spPr>
          <a:xfrm>
            <a:off x="9020386" y="237744"/>
            <a:ext cx="2926080" cy="6382512"/>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8"/>
          <p:cNvSpPr txBox="1"/>
          <p:nvPr>
            <p:ph type="title"/>
          </p:nvPr>
        </p:nvSpPr>
        <p:spPr>
          <a:xfrm>
            <a:off x="9296400" y="607392"/>
            <a:ext cx="2430780" cy="16459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Century Gothic"/>
              <a:buNone/>
              <a:defRPr b="0" sz="280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8"/>
          <p:cNvSpPr txBox="1"/>
          <p:nvPr>
            <p:ph idx="1" type="body"/>
          </p:nvPr>
        </p:nvSpPr>
        <p:spPr>
          <a:xfrm>
            <a:off x="790575" y="704850"/>
            <a:ext cx="7562850" cy="5143500"/>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900"/>
              </a:spcBef>
              <a:spcAft>
                <a:spcPts val="0"/>
              </a:spcAft>
              <a:buSzPts val="1900"/>
              <a:buChar char="•"/>
              <a:defRPr sz="19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6" name="Google Shape;86;p18"/>
          <p:cNvSpPr txBox="1"/>
          <p:nvPr>
            <p:ph idx="2" type="body"/>
          </p:nvPr>
        </p:nvSpPr>
        <p:spPr>
          <a:xfrm>
            <a:off x="9296400" y="2286000"/>
            <a:ext cx="2430780" cy="35052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400"/>
              <a:buNone/>
              <a:defRPr sz="1400">
                <a:solidFill>
                  <a:schemeClr val="dk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87" name="Google Shape;87;p18"/>
          <p:cNvSpPr txBox="1"/>
          <p:nvPr>
            <p:ph idx="10" type="dt"/>
          </p:nvPr>
        </p:nvSpPr>
        <p:spPr>
          <a:xfrm>
            <a:off x="389464" y="6214535"/>
            <a:ext cx="2743200" cy="2560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8"/>
          <p:cNvSpPr txBox="1"/>
          <p:nvPr>
            <p:ph idx="11" type="ftr"/>
          </p:nvPr>
        </p:nvSpPr>
        <p:spPr>
          <a:xfrm>
            <a:off x="3439158" y="6214535"/>
            <a:ext cx="5184648" cy="25603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8"/>
          <p:cNvSpPr txBox="1"/>
          <p:nvPr>
            <p:ph idx="12" type="sldNum"/>
          </p:nvPr>
        </p:nvSpPr>
        <p:spPr>
          <a:xfrm>
            <a:off x="10348535" y="6214535"/>
            <a:ext cx="1463040" cy="256032"/>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18"/>
          <p:cNvSpPr/>
          <p:nvPr/>
        </p:nvSpPr>
        <p:spPr>
          <a:xfrm>
            <a:off x="9157546" y="374904"/>
            <a:ext cx="2651760" cy="610819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ine cu legendă" showMasterSp="0" type="picTx">
  <p:cSld name="PICTURE_WITH_CAPTION_TEXT">
    <p:spTree>
      <p:nvGrpSpPr>
        <p:cNvPr id="91" name="Shape 91"/>
        <p:cNvGrpSpPr/>
        <p:nvPr/>
      </p:nvGrpSpPr>
      <p:grpSpPr>
        <a:xfrm>
          <a:off x="0" y="0"/>
          <a:ext cx="0" cy="0"/>
          <a:chOff x="0" y="0"/>
          <a:chExt cx="0" cy="0"/>
        </a:xfrm>
      </p:grpSpPr>
      <p:sp>
        <p:nvSpPr>
          <p:cNvPr id="92" name="Google Shape;92;p19"/>
          <p:cNvSpPr/>
          <p:nvPr/>
        </p:nvSpPr>
        <p:spPr>
          <a:xfrm>
            <a:off x="9020386" y="237744"/>
            <a:ext cx="2926080" cy="6382512"/>
          </a:xfrm>
          <a:prstGeom prst="rect">
            <a:avLst/>
          </a:prstGeom>
          <a:solidFill>
            <a:schemeClr val="lt1"/>
          </a:solidFill>
          <a:ln cap="sq" cmpd="sng" w="9525">
            <a:solidFill>
              <a:srgbClr val="BFBFB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9"/>
          <p:cNvSpPr/>
          <p:nvPr/>
        </p:nvSpPr>
        <p:spPr>
          <a:xfrm>
            <a:off x="9157546" y="374904"/>
            <a:ext cx="2651760" cy="6108192"/>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9"/>
          <p:cNvSpPr txBox="1"/>
          <p:nvPr>
            <p:ph type="title"/>
          </p:nvPr>
        </p:nvSpPr>
        <p:spPr>
          <a:xfrm>
            <a:off x="9296400" y="603504"/>
            <a:ext cx="2432304" cy="164592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800"/>
              <a:buFont typeface="Century Gothic"/>
              <a:buNone/>
              <a:defRPr b="0" sz="2800">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9"/>
          <p:cNvSpPr/>
          <p:nvPr>
            <p:ph idx="2" type="pic"/>
          </p:nvPr>
        </p:nvSpPr>
        <p:spPr>
          <a:xfrm>
            <a:off x="228599" y="237744"/>
            <a:ext cx="8601076" cy="6382512"/>
          </a:xfrm>
          <a:prstGeom prst="rect">
            <a:avLst/>
          </a:prstGeom>
          <a:solidFill>
            <a:srgbClr val="808080"/>
          </a:solidFill>
          <a:ln>
            <a:noFill/>
          </a:ln>
        </p:spPr>
      </p:sp>
      <p:sp>
        <p:nvSpPr>
          <p:cNvPr id="96" name="Google Shape;96;p19"/>
          <p:cNvSpPr txBox="1"/>
          <p:nvPr>
            <p:ph idx="1" type="body"/>
          </p:nvPr>
        </p:nvSpPr>
        <p:spPr>
          <a:xfrm>
            <a:off x="9296400" y="2286000"/>
            <a:ext cx="2432304" cy="350215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400"/>
              <a:buNone/>
              <a:defRPr sz="1400">
                <a:solidFill>
                  <a:schemeClr val="lt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97" name="Google Shape;97;p19"/>
          <p:cNvSpPr txBox="1"/>
          <p:nvPr>
            <p:ph idx="10" type="dt"/>
          </p:nvPr>
        </p:nvSpPr>
        <p:spPr>
          <a:xfrm>
            <a:off x="389464" y="6214535"/>
            <a:ext cx="2743200" cy="2560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9"/>
          <p:cNvSpPr txBox="1"/>
          <p:nvPr>
            <p:ph idx="11" type="ftr"/>
          </p:nvPr>
        </p:nvSpPr>
        <p:spPr>
          <a:xfrm>
            <a:off x="3489960" y="6214535"/>
            <a:ext cx="5212080" cy="25603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000">
                <a:solidFill>
                  <a:srgbClr val="FFFFFF"/>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9"/>
          <p:cNvSpPr txBox="1"/>
          <p:nvPr>
            <p:ph idx="12" type="sldNum"/>
          </p:nvPr>
        </p:nvSpPr>
        <p:spPr>
          <a:xfrm>
            <a:off x="10348535" y="6214535"/>
            <a:ext cx="1463040" cy="256032"/>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vertical și titlu" type="vertTx">
  <p:cSld name="VERTICAL_TEXT">
    <p:spTree>
      <p:nvGrpSpPr>
        <p:cNvPr id="100" name="Shape 100"/>
        <p:cNvGrpSpPr/>
        <p:nvPr/>
      </p:nvGrpSpPr>
      <p:grpSpPr>
        <a:xfrm>
          <a:off x="0" y="0"/>
          <a:ext cx="0" cy="0"/>
          <a:chOff x="0" y="0"/>
          <a:chExt cx="0" cy="0"/>
        </a:xfrm>
      </p:grpSpPr>
      <p:sp>
        <p:nvSpPr>
          <p:cNvPr id="101" name="Google Shape;101;p2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0"/>
          <p:cNvSpPr txBox="1"/>
          <p:nvPr>
            <p:ph idx="1" type="body"/>
          </p:nvPr>
        </p:nvSpPr>
        <p:spPr>
          <a:xfrm rot="5400000">
            <a:off x="4130040" y="-960120"/>
            <a:ext cx="3931920" cy="10058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03" name="Google Shape;103;p20"/>
          <p:cNvSpPr txBox="1"/>
          <p:nvPr>
            <p:ph idx="10" type="dt"/>
          </p:nvPr>
        </p:nvSpPr>
        <p:spPr>
          <a:xfrm>
            <a:off x="389464" y="6214535"/>
            <a:ext cx="2743200" cy="2560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0"/>
          <p:cNvSpPr txBox="1"/>
          <p:nvPr>
            <p:ph idx="11" type="ftr"/>
          </p:nvPr>
        </p:nvSpPr>
        <p:spPr>
          <a:xfrm>
            <a:off x="3489960" y="6214535"/>
            <a:ext cx="5212080" cy="256032"/>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0"/>
          <p:cNvSpPr txBox="1"/>
          <p:nvPr>
            <p:ph idx="12" type="sldNum"/>
          </p:nvPr>
        </p:nvSpPr>
        <p:spPr>
          <a:xfrm>
            <a:off x="10348535" y="6214535"/>
            <a:ext cx="1463040" cy="256032"/>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0"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9"/>
          <p:cNvSpPr/>
          <p:nvPr/>
        </p:nvSpPr>
        <p:spPr>
          <a:xfrm>
            <a:off x="234696" y="237744"/>
            <a:ext cx="11722608" cy="6382512"/>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9"/>
          <p:cNvSpPr/>
          <p:nvPr/>
        </p:nvSpPr>
        <p:spPr>
          <a:xfrm>
            <a:off x="371856" y="374904"/>
            <a:ext cx="11448288" cy="6108192"/>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9"/>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900"/>
              </a:spcBef>
              <a:spcAft>
                <a:spcPts val="0"/>
              </a:spcAft>
              <a:buClr>
                <a:srgbClr val="86A794"/>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500"/>
              </a:spcBef>
              <a:spcAft>
                <a:spcPts val="0"/>
              </a:spcAft>
              <a:buClr>
                <a:srgbClr val="86A794"/>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500"/>
              </a:spcBef>
              <a:spcAft>
                <a:spcPts val="0"/>
              </a:spcAft>
              <a:buClr>
                <a:srgbClr val="86A794"/>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500"/>
              </a:spcBef>
              <a:spcAft>
                <a:spcPts val="0"/>
              </a:spcAft>
              <a:buClr>
                <a:srgbClr val="86A794"/>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500"/>
              </a:spcBef>
              <a:spcAft>
                <a:spcPts val="0"/>
              </a:spcAft>
              <a:buClr>
                <a:srgbClr val="86A794"/>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100000"/>
              </a:lnSpc>
              <a:spcBef>
                <a:spcPts val="500"/>
              </a:spcBef>
              <a:spcAft>
                <a:spcPts val="0"/>
              </a:spcAft>
              <a:buClr>
                <a:srgbClr val="86A794"/>
              </a:buClr>
              <a:buSzPts val="1400"/>
              <a:buFont typeface="Arial"/>
              <a:buChar char="•"/>
              <a:defRPr b="0" i="0" sz="1400" u="none" cap="none" strike="noStrike">
                <a:solidFill>
                  <a:schemeClr val="lt1"/>
                </a:solidFill>
                <a:latin typeface="Century Gothic"/>
                <a:ea typeface="Century Gothic"/>
                <a:cs typeface="Century Gothic"/>
                <a:sym typeface="Century Gothic"/>
              </a:defRPr>
            </a:lvl6pPr>
            <a:lvl7pPr indent="-317500" lvl="6" marL="3200400" marR="0" rtl="0" algn="l">
              <a:lnSpc>
                <a:spcPct val="100000"/>
              </a:lnSpc>
              <a:spcBef>
                <a:spcPts val="500"/>
              </a:spcBef>
              <a:spcAft>
                <a:spcPts val="0"/>
              </a:spcAft>
              <a:buClr>
                <a:srgbClr val="86A794"/>
              </a:buClr>
              <a:buSzPts val="1400"/>
              <a:buFont typeface="Arial"/>
              <a:buChar char="•"/>
              <a:defRPr b="0" i="0" sz="1400" u="none" cap="none" strike="noStrike">
                <a:solidFill>
                  <a:schemeClr val="lt1"/>
                </a:solidFill>
                <a:latin typeface="Century Gothic"/>
                <a:ea typeface="Century Gothic"/>
                <a:cs typeface="Century Gothic"/>
                <a:sym typeface="Century Gothic"/>
              </a:defRPr>
            </a:lvl7pPr>
            <a:lvl8pPr indent="-317500" lvl="7" marL="3657600" marR="0" rtl="0" algn="l">
              <a:lnSpc>
                <a:spcPct val="100000"/>
              </a:lnSpc>
              <a:spcBef>
                <a:spcPts val="500"/>
              </a:spcBef>
              <a:spcAft>
                <a:spcPts val="0"/>
              </a:spcAft>
              <a:buClr>
                <a:srgbClr val="86A794"/>
              </a:buClr>
              <a:buSzPts val="1400"/>
              <a:buFont typeface="Arial"/>
              <a:buChar char="•"/>
              <a:defRPr b="0" i="0" sz="1400" u="none" cap="none" strike="noStrike">
                <a:solidFill>
                  <a:schemeClr val="lt1"/>
                </a:solidFill>
                <a:latin typeface="Century Gothic"/>
                <a:ea typeface="Century Gothic"/>
                <a:cs typeface="Century Gothic"/>
                <a:sym typeface="Century Gothic"/>
              </a:defRPr>
            </a:lvl8pPr>
            <a:lvl9pPr indent="-317500" lvl="8" marL="4114800" marR="0" rtl="0" algn="l">
              <a:lnSpc>
                <a:spcPct val="100000"/>
              </a:lnSpc>
              <a:spcBef>
                <a:spcPts val="500"/>
              </a:spcBef>
              <a:spcAft>
                <a:spcPts val="0"/>
              </a:spcAft>
              <a:buClr>
                <a:srgbClr val="86A794"/>
              </a:buClr>
              <a:buSzPts val="1400"/>
              <a:buFont typeface="Arial"/>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9"/>
          <p:cNvSpPr txBox="1"/>
          <p:nvPr>
            <p:ph idx="10" type="dt"/>
          </p:nvPr>
        </p:nvSpPr>
        <p:spPr>
          <a:xfrm>
            <a:off x="389464" y="6214535"/>
            <a:ext cx="2743200" cy="256032"/>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5" name="Google Shape;15;p9"/>
          <p:cNvSpPr txBox="1"/>
          <p:nvPr>
            <p:ph idx="11" type="ftr"/>
          </p:nvPr>
        </p:nvSpPr>
        <p:spPr>
          <a:xfrm>
            <a:off x="3489960" y="6214535"/>
            <a:ext cx="5212080" cy="256032"/>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6" name="Google Shape;16;p9"/>
          <p:cNvSpPr txBox="1"/>
          <p:nvPr>
            <p:ph idx="12" type="sldNum"/>
          </p:nvPr>
        </p:nvSpPr>
        <p:spPr>
          <a:xfrm>
            <a:off x="10348535" y="6214535"/>
            <a:ext cx="1463040" cy="256032"/>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 name="Shape 31"/>
        <p:cNvGrpSpPr/>
        <p:nvPr/>
      </p:nvGrpSpPr>
      <p:grpSpPr>
        <a:xfrm>
          <a:off x="0" y="0"/>
          <a:ext cx="0" cy="0"/>
          <a:chOff x="0" y="0"/>
          <a:chExt cx="0" cy="0"/>
        </a:xfrm>
      </p:grpSpPr>
      <p:sp>
        <p:nvSpPr>
          <p:cNvPr id="32" name="Google Shape;32;p8"/>
          <p:cNvSpPr/>
          <p:nvPr/>
        </p:nvSpPr>
        <p:spPr>
          <a:xfrm>
            <a:off x="234696" y="237744"/>
            <a:ext cx="11722608" cy="6382512"/>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8"/>
          <p:cNvSpPr/>
          <p:nvPr/>
        </p:nvSpPr>
        <p:spPr>
          <a:xfrm>
            <a:off x="371856" y="374904"/>
            <a:ext cx="11448288" cy="6108192"/>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800"/>
              <a:buFont typeface="Century Gothic"/>
              <a:buNone/>
              <a:defRPr b="0" i="0" sz="48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8"/>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900"/>
              </a:spcBef>
              <a:spcAft>
                <a:spcPts val="0"/>
              </a:spcAft>
              <a:buClr>
                <a:srgbClr val="EEEAE2"/>
              </a:buClr>
              <a:buSzPts val="1800"/>
              <a:buFont typeface="Arial"/>
              <a:buChar char="•"/>
              <a:defRPr b="0" i="0" sz="1800" u="none" cap="none" strike="noStrike">
                <a:solidFill>
                  <a:schemeClr val="lt1"/>
                </a:solidFill>
                <a:latin typeface="Century Gothic"/>
                <a:ea typeface="Century Gothic"/>
                <a:cs typeface="Century Gothic"/>
                <a:sym typeface="Century Gothic"/>
              </a:defRPr>
            </a:lvl1pPr>
            <a:lvl2pPr indent="-330200" lvl="1" marL="914400" marR="0" rtl="0" algn="l">
              <a:lnSpc>
                <a:spcPct val="100000"/>
              </a:lnSpc>
              <a:spcBef>
                <a:spcPts val="500"/>
              </a:spcBef>
              <a:spcAft>
                <a:spcPts val="0"/>
              </a:spcAft>
              <a:buClr>
                <a:srgbClr val="EEEAE2"/>
              </a:buClr>
              <a:buSzPts val="1600"/>
              <a:buFont typeface="Arial"/>
              <a:buChar char="•"/>
              <a:defRPr b="0" i="0" sz="1600" u="none" cap="none" strike="noStrike">
                <a:solidFill>
                  <a:schemeClr val="lt1"/>
                </a:solidFill>
                <a:latin typeface="Century Gothic"/>
                <a:ea typeface="Century Gothic"/>
                <a:cs typeface="Century Gothic"/>
                <a:sym typeface="Century Gothic"/>
              </a:defRPr>
            </a:lvl2pPr>
            <a:lvl3pPr indent="-317500" lvl="2" marL="1371600" marR="0" rtl="0" algn="l">
              <a:lnSpc>
                <a:spcPct val="100000"/>
              </a:lnSpc>
              <a:spcBef>
                <a:spcPts val="500"/>
              </a:spcBef>
              <a:spcAft>
                <a:spcPts val="0"/>
              </a:spcAft>
              <a:buClr>
                <a:srgbClr val="EEEAE2"/>
              </a:buClr>
              <a:buSzPts val="1400"/>
              <a:buFont typeface="Arial"/>
              <a:buChar char="•"/>
              <a:defRPr b="0" i="0" sz="1400" u="none" cap="none" strike="noStrike">
                <a:solidFill>
                  <a:schemeClr val="lt1"/>
                </a:solidFill>
                <a:latin typeface="Century Gothic"/>
                <a:ea typeface="Century Gothic"/>
                <a:cs typeface="Century Gothic"/>
                <a:sym typeface="Century Gothic"/>
              </a:defRPr>
            </a:lvl3pPr>
            <a:lvl4pPr indent="-317500" lvl="3" marL="1828800" marR="0" rtl="0" algn="l">
              <a:lnSpc>
                <a:spcPct val="100000"/>
              </a:lnSpc>
              <a:spcBef>
                <a:spcPts val="500"/>
              </a:spcBef>
              <a:spcAft>
                <a:spcPts val="0"/>
              </a:spcAft>
              <a:buClr>
                <a:srgbClr val="EEEAE2"/>
              </a:buClr>
              <a:buSzPts val="1400"/>
              <a:buFont typeface="Arial"/>
              <a:buChar char="•"/>
              <a:defRPr b="0" i="0" sz="1400" u="none" cap="none" strike="noStrike">
                <a:solidFill>
                  <a:schemeClr val="lt1"/>
                </a:solidFill>
                <a:latin typeface="Century Gothic"/>
                <a:ea typeface="Century Gothic"/>
                <a:cs typeface="Century Gothic"/>
                <a:sym typeface="Century Gothic"/>
              </a:defRPr>
            </a:lvl4pPr>
            <a:lvl5pPr indent="-317500" lvl="4" marL="2286000" marR="0" rtl="0" algn="l">
              <a:lnSpc>
                <a:spcPct val="100000"/>
              </a:lnSpc>
              <a:spcBef>
                <a:spcPts val="500"/>
              </a:spcBef>
              <a:spcAft>
                <a:spcPts val="0"/>
              </a:spcAft>
              <a:buClr>
                <a:srgbClr val="EEEAE2"/>
              </a:buClr>
              <a:buSzPts val="1400"/>
              <a:buFont typeface="Arial"/>
              <a:buChar char="•"/>
              <a:defRPr b="0" i="0" sz="1400" u="none" cap="none" strike="noStrike">
                <a:solidFill>
                  <a:schemeClr val="lt1"/>
                </a:solidFill>
                <a:latin typeface="Century Gothic"/>
                <a:ea typeface="Century Gothic"/>
                <a:cs typeface="Century Gothic"/>
                <a:sym typeface="Century Gothic"/>
              </a:defRPr>
            </a:lvl5pPr>
            <a:lvl6pPr indent="-317500" lvl="5" marL="2743200" marR="0" rtl="0" algn="l">
              <a:lnSpc>
                <a:spcPct val="100000"/>
              </a:lnSpc>
              <a:spcBef>
                <a:spcPts val="500"/>
              </a:spcBef>
              <a:spcAft>
                <a:spcPts val="0"/>
              </a:spcAft>
              <a:buClr>
                <a:srgbClr val="EEEAE2"/>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100000"/>
              </a:lnSpc>
              <a:spcBef>
                <a:spcPts val="500"/>
              </a:spcBef>
              <a:spcAft>
                <a:spcPts val="0"/>
              </a:spcAft>
              <a:buClr>
                <a:srgbClr val="EEEAE2"/>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100000"/>
              </a:lnSpc>
              <a:spcBef>
                <a:spcPts val="500"/>
              </a:spcBef>
              <a:spcAft>
                <a:spcPts val="0"/>
              </a:spcAft>
              <a:buClr>
                <a:srgbClr val="EEEAE2"/>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100000"/>
              </a:lnSpc>
              <a:spcBef>
                <a:spcPts val="500"/>
              </a:spcBef>
              <a:spcAft>
                <a:spcPts val="0"/>
              </a:spcAft>
              <a:buClr>
                <a:srgbClr val="EEEAE2"/>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36" name="Google Shape;36;p8"/>
          <p:cNvSpPr txBox="1"/>
          <p:nvPr>
            <p:ph idx="10" type="dt"/>
          </p:nvPr>
        </p:nvSpPr>
        <p:spPr>
          <a:xfrm>
            <a:off x="389464" y="6214535"/>
            <a:ext cx="2743200" cy="256032"/>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37" name="Google Shape;37;p8"/>
          <p:cNvSpPr txBox="1"/>
          <p:nvPr>
            <p:ph idx="11" type="ftr"/>
          </p:nvPr>
        </p:nvSpPr>
        <p:spPr>
          <a:xfrm>
            <a:off x="3489960" y="6214535"/>
            <a:ext cx="5212080" cy="256032"/>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38" name="Google Shape;38;p8"/>
          <p:cNvSpPr txBox="1"/>
          <p:nvPr>
            <p:ph idx="12" type="sldNum"/>
          </p:nvPr>
        </p:nvSpPr>
        <p:spPr>
          <a:xfrm>
            <a:off x="10348535" y="6214535"/>
            <a:ext cx="1463040" cy="256032"/>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hyperlink" Target="https://www.youtube.com/@CodeWithAarohi" TargetMode="External"/><Relationship Id="rId9" Type="http://schemas.openxmlformats.org/officeDocument/2006/relationships/hyperlink" Target="https://ro.eyewated.com/care-este-modelul-de-culoare-hsv/" TargetMode="External"/><Relationship Id="rId5" Type="http://schemas.openxmlformats.org/officeDocument/2006/relationships/hyperlink" Target="https://www.youtube.com/watch?v=l9o5UI2tNyM" TargetMode="External"/><Relationship Id="rId6" Type="http://schemas.openxmlformats.org/officeDocument/2006/relationships/hyperlink" Target="https://downloads.hindawi.com/journals/jfq/2022/2845320.pdf" TargetMode="External"/><Relationship Id="rId7" Type="http://schemas.openxmlformats.org/officeDocument/2006/relationships/hyperlink" Target="https://www.dextex.info/dictionartextil/id.Diferen%C5%A3a+de+culoare+CIE+L%2Aa%2Ab%2A/i.html" TargetMode="External"/><Relationship Id="rId8" Type="http://schemas.openxmlformats.org/officeDocument/2006/relationships/hyperlink" Target="https://ro.eyewated.com/care-este-modelul-de-culoare-hs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8.jp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7.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6.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18" name="Google Shape;118;p1"/>
          <p:cNvSpPr/>
          <p:nvPr/>
        </p:nvSpPr>
        <p:spPr>
          <a:xfrm>
            <a:off x="453190" y="4004723"/>
            <a:ext cx="11281609" cy="2396079"/>
          </a:xfrm>
          <a:prstGeom prst="rect">
            <a:avLst/>
          </a:prstGeom>
          <a:solidFill>
            <a:schemeClr val="accent1"/>
          </a:solidFill>
          <a:ln>
            <a:noFill/>
          </a:ln>
          <a:effectLst>
            <a:outerShdw blurRad="50800" rotWithShape="0" algn="ctr">
              <a:srgbClr val="000000">
                <a:alpha val="6549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19" name="Google Shape;119;p1"/>
          <p:cNvSpPr/>
          <p:nvPr/>
        </p:nvSpPr>
        <p:spPr>
          <a:xfrm>
            <a:off x="616738" y="4169490"/>
            <a:ext cx="10954512" cy="2066544"/>
          </a:xfrm>
          <a:prstGeom prst="rect">
            <a:avLst/>
          </a:prstGeom>
          <a:noFill/>
          <a:ln cap="sq"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20" name="Google Shape;120;p1"/>
          <p:cNvSpPr txBox="1"/>
          <p:nvPr>
            <p:ph type="ctrTitle"/>
          </p:nvPr>
        </p:nvSpPr>
        <p:spPr>
          <a:xfrm>
            <a:off x="1379165" y="4288842"/>
            <a:ext cx="9433670" cy="52169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3000"/>
              </a:lnSpc>
              <a:spcBef>
                <a:spcPts val="0"/>
              </a:spcBef>
              <a:spcAft>
                <a:spcPts val="0"/>
              </a:spcAft>
              <a:buClr>
                <a:srgbClr val="FFFFFF"/>
              </a:buClr>
              <a:buSzPct val="100000"/>
              <a:buFont typeface="Century Gothic"/>
              <a:buNone/>
            </a:pPr>
            <a:r>
              <a:rPr lang="en-US" sz="3600">
                <a:solidFill>
                  <a:srgbClr val="FFFFFF"/>
                </a:solidFill>
              </a:rPr>
              <a:t>DETECTAREA BOLII FRUNZELOR</a:t>
            </a:r>
            <a:endParaRPr sz="3600">
              <a:solidFill>
                <a:srgbClr val="FFFFFF"/>
              </a:solidFill>
            </a:endParaRPr>
          </a:p>
        </p:txBody>
      </p:sp>
      <p:sp>
        <p:nvSpPr>
          <p:cNvPr id="121" name="Google Shape;121;p1"/>
          <p:cNvSpPr txBox="1"/>
          <p:nvPr>
            <p:ph idx="1" type="subTitle"/>
          </p:nvPr>
        </p:nvSpPr>
        <p:spPr>
          <a:xfrm>
            <a:off x="746800" y="4751089"/>
            <a:ext cx="10694388" cy="381186"/>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90000"/>
              </a:lnSpc>
              <a:spcBef>
                <a:spcPts val="0"/>
              </a:spcBef>
              <a:spcAft>
                <a:spcPts val="0"/>
              </a:spcAft>
              <a:buSzPct val="100000"/>
              <a:buNone/>
            </a:pPr>
            <a:r>
              <a:rPr lang="en-US" sz="7200">
                <a:solidFill>
                  <a:srgbClr val="FFFFFF"/>
                </a:solidFill>
              </a:rPr>
              <a:t>Dura Georgiana- Emanuela</a:t>
            </a:r>
            <a:endParaRPr/>
          </a:p>
          <a:p>
            <a:pPr indent="0" lvl="0" marL="0" rtl="0" algn="ctr">
              <a:lnSpc>
                <a:spcPct val="90000"/>
              </a:lnSpc>
              <a:spcBef>
                <a:spcPts val="600"/>
              </a:spcBef>
              <a:spcAft>
                <a:spcPts val="0"/>
              </a:spcAft>
              <a:buSzPct val="100000"/>
              <a:buNone/>
            </a:pPr>
            <a:r>
              <a:rPr lang="en-US" sz="7200">
                <a:solidFill>
                  <a:srgbClr val="FFFFFF"/>
                </a:solidFill>
              </a:rPr>
              <a:t>Rus Rebeca- Emanuela</a:t>
            </a:r>
            <a:endParaRPr sz="7200">
              <a:solidFill>
                <a:srgbClr val="FFFFFF"/>
              </a:solidFill>
            </a:endParaRPr>
          </a:p>
          <a:p>
            <a:pPr indent="0" lvl="0" marL="0" rtl="0" algn="ctr">
              <a:lnSpc>
                <a:spcPct val="90000"/>
              </a:lnSpc>
              <a:spcBef>
                <a:spcPts val="600"/>
              </a:spcBef>
              <a:spcAft>
                <a:spcPts val="0"/>
              </a:spcAft>
              <a:buSzPct val="100000"/>
              <a:buNone/>
            </a:pPr>
            <a:r>
              <a:t/>
            </a:r>
            <a:endParaRPr sz="400">
              <a:solidFill>
                <a:srgbClr val="FFFFFF"/>
              </a:solidFill>
            </a:endParaRPr>
          </a:p>
          <a:p>
            <a:pPr indent="0" lvl="0" marL="0" rtl="0" algn="ctr">
              <a:lnSpc>
                <a:spcPct val="90000"/>
              </a:lnSpc>
              <a:spcBef>
                <a:spcPts val="600"/>
              </a:spcBef>
              <a:spcAft>
                <a:spcPts val="0"/>
              </a:spcAft>
              <a:buSzPct val="100000"/>
              <a:buNone/>
            </a:pPr>
            <a:r>
              <a:t/>
            </a:r>
            <a:endParaRPr b="1" sz="7200">
              <a:solidFill>
                <a:srgbClr val="FFFFFF"/>
              </a:solidFill>
            </a:endParaRPr>
          </a:p>
          <a:p>
            <a:pPr indent="0" lvl="0" marL="0" rtl="0" algn="ctr">
              <a:lnSpc>
                <a:spcPct val="90000"/>
              </a:lnSpc>
              <a:spcBef>
                <a:spcPts val="600"/>
              </a:spcBef>
              <a:spcAft>
                <a:spcPts val="0"/>
              </a:spcAft>
              <a:buSzPct val="100000"/>
              <a:buNone/>
            </a:pPr>
            <a:r>
              <a:rPr b="1" lang="en-US" sz="7200">
                <a:solidFill>
                  <a:srgbClr val="FFFFFF"/>
                </a:solidFill>
              </a:rPr>
              <a:t>Profesor coordonator:</a:t>
            </a:r>
            <a:endParaRPr/>
          </a:p>
          <a:p>
            <a:pPr indent="0" lvl="0" marL="0" rtl="0" algn="ctr">
              <a:lnSpc>
                <a:spcPct val="90000"/>
              </a:lnSpc>
              <a:spcBef>
                <a:spcPts val="600"/>
              </a:spcBef>
              <a:spcAft>
                <a:spcPts val="0"/>
              </a:spcAft>
              <a:buSzPct val="100000"/>
              <a:buNone/>
            </a:pPr>
            <a:r>
              <a:rPr lang="en-US" sz="7200">
                <a:solidFill>
                  <a:srgbClr val="FFFFFF"/>
                </a:solidFill>
              </a:rPr>
              <a:t>Camelia Florea</a:t>
            </a:r>
            <a:endParaRPr/>
          </a:p>
          <a:p>
            <a:pPr indent="0" lvl="0" marL="0" rtl="0" algn="ctr">
              <a:lnSpc>
                <a:spcPct val="90000"/>
              </a:lnSpc>
              <a:spcBef>
                <a:spcPts val="600"/>
              </a:spcBef>
              <a:spcAft>
                <a:spcPts val="0"/>
              </a:spcAft>
              <a:buSzPct val="100000"/>
              <a:buNone/>
            </a:pPr>
            <a:r>
              <a:t/>
            </a:r>
            <a:endParaRPr sz="400">
              <a:solidFill>
                <a:srgbClr val="FFFFFF"/>
              </a:solidFill>
            </a:endParaRPr>
          </a:p>
          <a:p>
            <a:pPr indent="0" lvl="0" marL="0" rtl="0" algn="ctr">
              <a:lnSpc>
                <a:spcPct val="90000"/>
              </a:lnSpc>
              <a:spcBef>
                <a:spcPts val="600"/>
              </a:spcBef>
              <a:spcAft>
                <a:spcPts val="0"/>
              </a:spcAft>
              <a:buSzPct val="100000"/>
              <a:buNone/>
            </a:pPr>
            <a:r>
              <a:t/>
            </a:r>
            <a:endParaRPr sz="400">
              <a:solidFill>
                <a:srgbClr val="FFFFFF"/>
              </a:solidFill>
            </a:endParaRPr>
          </a:p>
        </p:txBody>
      </p:sp>
      <p:pic>
        <p:nvPicPr>
          <p:cNvPr id="122" name="Google Shape;122;p1"/>
          <p:cNvPicPr preferRelativeResize="0"/>
          <p:nvPr/>
        </p:nvPicPr>
        <p:blipFill rotWithShape="1">
          <a:blip r:embed="rId3">
            <a:alphaModFix/>
          </a:blip>
          <a:srcRect b="6885" l="0" r="0" t="0"/>
          <a:stretch/>
        </p:blipFill>
        <p:spPr>
          <a:xfrm>
            <a:off x="1199659" y="447333"/>
            <a:ext cx="9788672" cy="3235655"/>
          </a:xfrm>
          <a:prstGeom prst="rect">
            <a:avLst/>
          </a:prstGeom>
          <a:solidFill>
            <a:srgbClr val="ECECEC"/>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3" name="Shape 203"/>
        <p:cNvGrpSpPr/>
        <p:nvPr/>
      </p:nvGrpSpPr>
      <p:grpSpPr>
        <a:xfrm>
          <a:off x="0" y="0"/>
          <a:ext cx="0" cy="0"/>
          <a:chOff x="0" y="0"/>
          <a:chExt cx="0" cy="0"/>
        </a:xfrm>
      </p:grpSpPr>
      <p:pic>
        <p:nvPicPr>
          <p:cNvPr descr="Close up leaves" id="204" name="Google Shape;204;p25"/>
          <p:cNvPicPr preferRelativeResize="0"/>
          <p:nvPr/>
        </p:nvPicPr>
        <p:blipFill rotWithShape="1">
          <a:blip r:embed="rId3">
            <a:alphaModFix amt="25000"/>
          </a:blip>
          <a:srcRect b="0" l="0" r="0" t="0"/>
          <a:stretch/>
        </p:blipFill>
        <p:spPr>
          <a:xfrm>
            <a:off x="-158203" y="-244539"/>
            <a:ext cx="12191980" cy="6857990"/>
          </a:xfrm>
          <a:prstGeom prst="rect">
            <a:avLst/>
          </a:prstGeom>
          <a:noFill/>
          <a:ln>
            <a:noFill/>
          </a:ln>
        </p:spPr>
      </p:pic>
      <p:sp>
        <p:nvSpPr>
          <p:cNvPr id="205" name="Google Shape;205;p25"/>
          <p:cNvSpPr txBox="1"/>
          <p:nvPr/>
        </p:nvSpPr>
        <p:spPr>
          <a:xfrm>
            <a:off x="784657" y="609247"/>
            <a:ext cx="10449400" cy="830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400"/>
              <a:buFont typeface="Noto Sans Symbols"/>
              <a:buChar char="❑"/>
            </a:pPr>
            <a:r>
              <a:rPr b="0" i="0" lang="en-US" sz="2400" u="none" cap="none" strike="noStrike">
                <a:solidFill>
                  <a:schemeClr val="lt1"/>
                </a:solidFill>
                <a:latin typeface="Arial"/>
                <a:ea typeface="Arial"/>
                <a:cs typeface="Arial"/>
                <a:sym typeface="Arial"/>
              </a:rPr>
              <a:t>Ca ultim pas, am concatenat pe orizontală cele 3 „scatter plot-uri” rezultate anterior și am afișat rezultatul obținut.</a:t>
            </a:r>
            <a:endParaRPr b="0" i="0" sz="2400" u="none" cap="none" strike="noStrike">
              <a:solidFill>
                <a:schemeClr val="lt1"/>
              </a:solidFill>
              <a:latin typeface="Arial"/>
              <a:ea typeface="Arial"/>
              <a:cs typeface="Arial"/>
              <a:sym typeface="Arial"/>
            </a:endParaRPr>
          </a:p>
        </p:txBody>
      </p:sp>
      <p:pic>
        <p:nvPicPr>
          <p:cNvPr id="206" name="Google Shape;206;p25"/>
          <p:cNvPicPr preferRelativeResize="0"/>
          <p:nvPr/>
        </p:nvPicPr>
        <p:blipFill rotWithShape="1">
          <a:blip r:embed="rId4">
            <a:alphaModFix/>
          </a:blip>
          <a:srcRect b="0" l="0" r="0" t="0"/>
          <a:stretch/>
        </p:blipFill>
        <p:spPr>
          <a:xfrm>
            <a:off x="6694714" y="1745927"/>
            <a:ext cx="4305077" cy="4361312"/>
          </a:xfrm>
          <a:prstGeom prst="rect">
            <a:avLst/>
          </a:prstGeom>
          <a:noFill/>
          <a:ln>
            <a:noFill/>
          </a:ln>
        </p:spPr>
      </p:pic>
      <p:pic>
        <p:nvPicPr>
          <p:cNvPr id="207" name="Google Shape;207;p25"/>
          <p:cNvPicPr preferRelativeResize="0"/>
          <p:nvPr/>
        </p:nvPicPr>
        <p:blipFill rotWithShape="1">
          <a:blip r:embed="rId5">
            <a:alphaModFix/>
          </a:blip>
          <a:srcRect b="0" l="0" r="0" t="0"/>
          <a:stretch/>
        </p:blipFill>
        <p:spPr>
          <a:xfrm>
            <a:off x="1325042" y="1745925"/>
            <a:ext cx="4348708" cy="4361313"/>
          </a:xfrm>
          <a:prstGeom prst="rect">
            <a:avLst/>
          </a:prstGeom>
          <a:noFill/>
          <a:ln>
            <a:noFill/>
          </a:ln>
        </p:spPr>
      </p:pic>
    </p:spTree>
  </p:cSld>
  <p:clrMapOvr>
    <a:masterClrMapping/>
  </p:clrMapOvr>
  <mc:AlternateContent>
    <mc:Choice Requires="p14">
      <p:transition spd="slow" p14:dur="3900">
        <p14:glitter dir="l" pattern="hexagon"/>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2" name="Shape 212"/>
        <p:cNvGrpSpPr/>
        <p:nvPr/>
      </p:nvGrpSpPr>
      <p:grpSpPr>
        <a:xfrm>
          <a:off x="0" y="0"/>
          <a:ext cx="0" cy="0"/>
          <a:chOff x="0" y="0"/>
          <a:chExt cx="0" cy="0"/>
        </a:xfrm>
      </p:grpSpPr>
      <p:pic>
        <p:nvPicPr>
          <p:cNvPr descr="Close up leaves" id="213" name="Google Shape;213;p26"/>
          <p:cNvPicPr preferRelativeResize="0"/>
          <p:nvPr/>
        </p:nvPicPr>
        <p:blipFill rotWithShape="1">
          <a:blip r:embed="rId3">
            <a:alphaModFix amt="25000"/>
          </a:blip>
          <a:srcRect b="0" l="0" r="0" t="0"/>
          <a:stretch/>
        </p:blipFill>
        <p:spPr>
          <a:xfrm>
            <a:off x="20" y="82032"/>
            <a:ext cx="12191980" cy="6857990"/>
          </a:xfrm>
          <a:prstGeom prst="rect">
            <a:avLst/>
          </a:prstGeom>
          <a:noFill/>
          <a:ln>
            <a:noFill/>
          </a:ln>
        </p:spPr>
      </p:pic>
      <p:pic>
        <p:nvPicPr>
          <p:cNvPr id="214" name="Google Shape;214;p26"/>
          <p:cNvPicPr preferRelativeResize="0"/>
          <p:nvPr/>
        </p:nvPicPr>
        <p:blipFill rotWithShape="1">
          <a:blip r:embed="rId4">
            <a:alphaModFix/>
          </a:blip>
          <a:srcRect b="0" l="0" r="0" t="0"/>
          <a:stretch/>
        </p:blipFill>
        <p:spPr>
          <a:xfrm>
            <a:off x="490022" y="651913"/>
            <a:ext cx="5324590" cy="5554174"/>
          </a:xfrm>
          <a:prstGeom prst="rect">
            <a:avLst/>
          </a:prstGeom>
          <a:noFill/>
          <a:ln>
            <a:noFill/>
          </a:ln>
        </p:spPr>
      </p:pic>
      <p:pic>
        <p:nvPicPr>
          <p:cNvPr id="215" name="Google Shape;215;p26"/>
          <p:cNvPicPr preferRelativeResize="0"/>
          <p:nvPr/>
        </p:nvPicPr>
        <p:blipFill rotWithShape="1">
          <a:blip r:embed="rId5">
            <a:alphaModFix/>
          </a:blip>
          <a:srcRect b="0" l="0" r="0" t="0"/>
          <a:stretch/>
        </p:blipFill>
        <p:spPr>
          <a:xfrm>
            <a:off x="6304614" y="651913"/>
            <a:ext cx="5324590" cy="5539724"/>
          </a:xfrm>
          <a:prstGeom prst="rect">
            <a:avLst/>
          </a:prstGeom>
          <a:noFill/>
          <a:ln>
            <a:noFill/>
          </a:ln>
        </p:spPr>
      </p:pic>
    </p:spTree>
  </p:cSld>
  <p:clrMapOvr>
    <a:masterClrMapping/>
  </p:clrMapOvr>
  <mc:AlternateContent>
    <mc:Choice Requires="p14">
      <p:transition spd="slow" p14:dur="4000">
        <p14:vortex dir="r"/>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0" name="Shape 220"/>
        <p:cNvGrpSpPr/>
        <p:nvPr/>
      </p:nvGrpSpPr>
      <p:grpSpPr>
        <a:xfrm>
          <a:off x="0" y="0"/>
          <a:ext cx="0" cy="0"/>
          <a:chOff x="0" y="0"/>
          <a:chExt cx="0" cy="0"/>
        </a:xfrm>
      </p:grpSpPr>
      <p:pic>
        <p:nvPicPr>
          <p:cNvPr descr="Close up leaves" id="221" name="Google Shape;221;p27"/>
          <p:cNvPicPr preferRelativeResize="0"/>
          <p:nvPr/>
        </p:nvPicPr>
        <p:blipFill rotWithShape="1">
          <a:blip r:embed="rId3">
            <a:alphaModFix amt="25000"/>
          </a:blip>
          <a:srcRect b="0" l="0" r="0" t="0"/>
          <a:stretch/>
        </p:blipFill>
        <p:spPr>
          <a:xfrm>
            <a:off x="-158203" y="-244539"/>
            <a:ext cx="12191980" cy="6857990"/>
          </a:xfrm>
          <a:prstGeom prst="rect">
            <a:avLst/>
          </a:prstGeom>
          <a:noFill/>
          <a:ln>
            <a:noFill/>
          </a:ln>
        </p:spPr>
      </p:pic>
      <p:pic>
        <p:nvPicPr>
          <p:cNvPr id="222" name="Google Shape;222;p27"/>
          <p:cNvPicPr preferRelativeResize="0"/>
          <p:nvPr/>
        </p:nvPicPr>
        <p:blipFill rotWithShape="1">
          <a:blip r:embed="rId4">
            <a:alphaModFix/>
          </a:blip>
          <a:srcRect b="0" l="0" r="0" t="0"/>
          <a:stretch/>
        </p:blipFill>
        <p:spPr>
          <a:xfrm>
            <a:off x="468366" y="464409"/>
            <a:ext cx="5554125" cy="5738954"/>
          </a:xfrm>
          <a:prstGeom prst="rect">
            <a:avLst/>
          </a:prstGeom>
          <a:noFill/>
          <a:ln>
            <a:noFill/>
          </a:ln>
        </p:spPr>
      </p:pic>
      <p:pic>
        <p:nvPicPr>
          <p:cNvPr id="223" name="Google Shape;223;p27"/>
          <p:cNvPicPr preferRelativeResize="0"/>
          <p:nvPr/>
        </p:nvPicPr>
        <p:blipFill rotWithShape="1">
          <a:blip r:embed="rId5">
            <a:alphaModFix/>
          </a:blip>
          <a:srcRect b="0" l="0" r="0" t="0"/>
          <a:stretch/>
        </p:blipFill>
        <p:spPr>
          <a:xfrm>
            <a:off x="6126825" y="464400"/>
            <a:ext cx="5521275" cy="5738975"/>
          </a:xfrm>
          <a:prstGeom prst="rect">
            <a:avLst/>
          </a:prstGeom>
          <a:noFill/>
          <a:ln>
            <a:noFill/>
          </a:ln>
        </p:spPr>
      </p:pic>
    </p:spTree>
  </p:cSld>
  <p:clrMapOvr>
    <a:masterClrMapping/>
  </p:clrMapOvr>
  <mc:AlternateContent>
    <mc:Choice Requires="p14">
      <p:transition spd="slow" p14:dur="3000">
        <p14:shred dir="ou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8" name="Shape 228"/>
        <p:cNvGrpSpPr/>
        <p:nvPr/>
      </p:nvGrpSpPr>
      <p:grpSpPr>
        <a:xfrm>
          <a:off x="0" y="0"/>
          <a:ext cx="0" cy="0"/>
          <a:chOff x="0" y="0"/>
          <a:chExt cx="0" cy="0"/>
        </a:xfrm>
      </p:grpSpPr>
      <p:pic>
        <p:nvPicPr>
          <p:cNvPr descr="Close up leaves" id="229" name="Google Shape;229;p6"/>
          <p:cNvPicPr preferRelativeResize="0"/>
          <p:nvPr/>
        </p:nvPicPr>
        <p:blipFill rotWithShape="1">
          <a:blip r:embed="rId3">
            <a:alphaModFix amt="25000"/>
          </a:blip>
          <a:srcRect b="0" l="0" r="0" t="0"/>
          <a:stretch/>
        </p:blipFill>
        <p:spPr>
          <a:xfrm>
            <a:off x="20" y="10"/>
            <a:ext cx="12191980" cy="6857990"/>
          </a:xfrm>
          <a:prstGeom prst="rect">
            <a:avLst/>
          </a:prstGeom>
          <a:noFill/>
          <a:ln>
            <a:noFill/>
          </a:ln>
        </p:spPr>
      </p:pic>
      <p:sp>
        <p:nvSpPr>
          <p:cNvPr id="230" name="Google Shape;230;p6"/>
          <p:cNvSpPr txBox="1"/>
          <p:nvPr/>
        </p:nvSpPr>
        <p:spPr>
          <a:xfrm>
            <a:off x="849745" y="596071"/>
            <a:ext cx="6169890" cy="522451"/>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400"/>
              <a:buFont typeface="Arial"/>
              <a:buNone/>
            </a:pPr>
            <a:r>
              <a:rPr b="1" i="0" lang="en-US" sz="2400" u="none" cap="none" strike="noStrike">
                <a:solidFill>
                  <a:srgbClr val="FEFEFE"/>
                </a:solidFill>
                <a:latin typeface="Arial"/>
                <a:ea typeface="Arial"/>
                <a:cs typeface="Arial"/>
                <a:sym typeface="Arial"/>
              </a:rPr>
              <a:t>BIBLIOGRAFIE</a:t>
            </a:r>
            <a:endParaRPr b="1" i="0" sz="2400" u="none" cap="none" strike="noStrike">
              <a:solidFill>
                <a:srgbClr val="FEFEFE"/>
              </a:solidFill>
              <a:latin typeface="Arial"/>
              <a:ea typeface="Arial"/>
              <a:cs typeface="Arial"/>
              <a:sym typeface="Arial"/>
            </a:endParaRPr>
          </a:p>
        </p:txBody>
      </p:sp>
      <p:sp>
        <p:nvSpPr>
          <p:cNvPr id="231" name="Google Shape;231;p6"/>
          <p:cNvSpPr txBox="1"/>
          <p:nvPr/>
        </p:nvSpPr>
        <p:spPr>
          <a:xfrm>
            <a:off x="683491" y="1275308"/>
            <a:ext cx="11194473" cy="517064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Arial"/>
                <a:ea typeface="Arial"/>
                <a:cs typeface="Arial"/>
                <a:sym typeface="Arial"/>
              </a:rPr>
              <a:t>[Journal Hasan2022] Sharad Hasan,  Sarwar Jahan , Md. Imdadul Islam, </a:t>
            </a:r>
            <a:r>
              <a:rPr b="0" i="1" lang="en-US" sz="1800" u="none" cap="none" strike="noStrike">
                <a:solidFill>
                  <a:schemeClr val="lt1"/>
                </a:solidFill>
                <a:latin typeface="Arial"/>
                <a:ea typeface="Arial"/>
                <a:cs typeface="Arial"/>
                <a:sym typeface="Arial"/>
              </a:rPr>
              <a:t>Journal of King Saud University – Computer and Information Sciences</a:t>
            </a:r>
            <a:r>
              <a:rPr b="0" i="0" lang="en-US" sz="1800" u="none" cap="none" strike="noStrike">
                <a:solidFill>
                  <a:schemeClr val="lt1"/>
                </a:solidFill>
                <a:latin typeface="Arial"/>
                <a:ea typeface="Arial"/>
                <a:cs typeface="Arial"/>
                <a:sym typeface="Arial"/>
              </a:rPr>
              <a:t>, 8 July 2022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30"/>
              </a:spcBef>
              <a:spcAft>
                <a:spcPts val="0"/>
              </a:spcAft>
              <a:buClr>
                <a:schemeClr val="lt1"/>
              </a:buClr>
              <a:buSzPts val="1800"/>
              <a:buFont typeface="Noto Sans Symbols"/>
              <a:buChar char="❖"/>
            </a:pPr>
            <a:r>
              <a:rPr b="0" i="0" lang="en-US" sz="1800" u="none" cap="none" strike="noStrike">
                <a:solidFill>
                  <a:schemeClr val="lt1"/>
                </a:solidFill>
                <a:latin typeface="Arial"/>
                <a:ea typeface="Arial"/>
                <a:cs typeface="Arial"/>
                <a:sym typeface="Arial"/>
              </a:rPr>
              <a:t>[Vertan1999] Autor: Constantin VERTAN, </a:t>
            </a:r>
            <a:r>
              <a:rPr b="0" i="1" lang="en-US" sz="1800" u="none" cap="none" strike="noStrike">
                <a:solidFill>
                  <a:schemeClr val="lt1"/>
                </a:solidFill>
                <a:latin typeface="Arial"/>
                <a:ea typeface="Arial"/>
                <a:cs typeface="Arial"/>
                <a:sym typeface="Arial"/>
              </a:rPr>
              <a:t>PRELUCRAREA ¸SI ANALIZA IMAGINILOR, year 1999</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30"/>
              </a:spcBef>
              <a:spcAft>
                <a:spcPts val="0"/>
              </a:spcAft>
              <a:buClr>
                <a:schemeClr val="lt1"/>
              </a:buClr>
              <a:buSzPts val="1800"/>
              <a:buFont typeface="Noto Sans Symbols"/>
              <a:buChar char="❖"/>
            </a:pPr>
            <a:r>
              <a:rPr b="0" i="0" lang="en-US" sz="1800" u="none" cap="none" strike="noStrike">
                <a:solidFill>
                  <a:schemeClr val="lt1"/>
                </a:solidFill>
                <a:latin typeface="Arial"/>
                <a:ea typeface="Arial"/>
                <a:cs typeface="Arial"/>
                <a:sym typeface="Arial"/>
              </a:rPr>
              <a:t>[PNI] Laborator , Prelucrarea numerică a imaginilor, 2023</a:t>
            </a:r>
            <a:endParaRPr b="0" i="0" sz="1800" u="none" cap="none" strike="noStrike">
              <a:solidFill>
                <a:schemeClr val="lt1"/>
              </a:solidFill>
              <a:latin typeface="Arial"/>
              <a:ea typeface="Arial"/>
              <a:cs typeface="Arial"/>
              <a:sym typeface="Arial"/>
            </a:endParaRPr>
          </a:p>
          <a:p>
            <a:pPr indent="-285750" lvl="0" marL="285750" marR="0" rtl="0" algn="l">
              <a:lnSpc>
                <a:spcPct val="100000"/>
              </a:lnSpc>
              <a:spcBef>
                <a:spcPts val="930"/>
              </a:spcBef>
              <a:spcAft>
                <a:spcPts val="0"/>
              </a:spcAft>
              <a:buClr>
                <a:schemeClr val="lt1"/>
              </a:buClr>
              <a:buSzPts val="1800"/>
              <a:buFont typeface="Noto Sans Symbols"/>
              <a:buChar char="❖"/>
            </a:pPr>
            <a:r>
              <a:rPr b="0" i="0" lang="en-US" sz="1800" u="none" cap="none" strike="noStrike">
                <a:solidFill>
                  <a:schemeClr val="lt1"/>
                </a:solidFill>
                <a:latin typeface="Arial"/>
                <a:ea typeface="Arial"/>
                <a:cs typeface="Arial"/>
                <a:sym typeface="Arial"/>
              </a:rPr>
              <a:t>[</a:t>
            </a:r>
            <a:r>
              <a:rPr b="0" i="0" lang="en-US" sz="1800" u="sng" cap="none" strike="noStrike">
                <a:solidFill>
                  <a:schemeClr val="lt1"/>
                </a:solidFill>
                <a:latin typeface="Arial"/>
                <a:ea typeface="Arial"/>
                <a:cs typeface="Arial"/>
                <a:sym typeface="Arial"/>
                <a:hlinkClick r:id="rId4">
                  <a:extLst>
                    <a:ext uri="{A12FA001-AC4F-418D-AE19-62706E023703}">
                      <ahyp:hlinkClr val="tx"/>
                    </a:ext>
                  </a:extLst>
                </a:hlinkClick>
              </a:rPr>
              <a:t>Code With Aarohi</a:t>
            </a:r>
            <a:r>
              <a:rPr b="0" i="0" lang="en-US" sz="1800" u="none" cap="none" strike="noStrike">
                <a:solidFill>
                  <a:schemeClr val="lt1"/>
                </a:solidFill>
                <a:latin typeface="Arial"/>
                <a:ea typeface="Arial"/>
                <a:cs typeface="Arial"/>
                <a:sym typeface="Arial"/>
              </a:rPr>
              <a:t>] https://www.youtube.com/watch?v=7ECsYizxC9E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30"/>
              </a:spcBef>
              <a:spcAft>
                <a:spcPts val="0"/>
              </a:spcAft>
              <a:buClr>
                <a:schemeClr val="lt1"/>
              </a:buClr>
              <a:buSzPts val="1800"/>
              <a:buFont typeface="Noto Sans Symbols"/>
              <a:buChar char="❖"/>
            </a:pPr>
            <a:r>
              <a:rPr b="0" i="0" lang="en-US" sz="1800" u="none" cap="none" strike="noStrike">
                <a:solidFill>
                  <a:schemeClr val="lt1"/>
                </a:solidFill>
                <a:latin typeface="Arial"/>
                <a:ea typeface="Arial"/>
                <a:cs typeface="Arial"/>
                <a:sym typeface="Arial"/>
              </a:rPr>
              <a:t>[Watershed Transformation] </a:t>
            </a:r>
            <a:r>
              <a:rPr b="0" i="0" lang="en-US" sz="1800" u="sng" cap="none" strike="noStrike">
                <a:solidFill>
                  <a:schemeClr val="lt1"/>
                </a:solidFill>
                <a:latin typeface="Arial"/>
                <a:ea typeface="Arial"/>
                <a:cs typeface="Arial"/>
                <a:sym typeface="Arial"/>
                <a:hlinkClick r:id="rId5">
                  <a:extLst>
                    <a:ext uri="{A12FA001-AC4F-418D-AE19-62706E023703}">
                      <ahyp:hlinkClr val="tx"/>
                    </a:ext>
                  </a:extLst>
                </a:hlinkClick>
              </a:rPr>
              <a:t>https://www.youtube.com/watch?v=l9o5UI2tNyM</a:t>
            </a:r>
            <a:endParaRPr b="0" i="0" sz="1800" u="none" cap="none" strike="noStrike">
              <a:solidFill>
                <a:schemeClr val="lt1"/>
              </a:solidFill>
              <a:latin typeface="Arial"/>
              <a:ea typeface="Arial"/>
              <a:cs typeface="Arial"/>
              <a:sym typeface="Arial"/>
            </a:endParaRPr>
          </a:p>
          <a:p>
            <a:pPr indent="-285750" lvl="0" marL="285750" marR="0" rtl="0" algn="l">
              <a:lnSpc>
                <a:spcPct val="100000"/>
              </a:lnSpc>
              <a:spcBef>
                <a:spcPts val="93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[Journal Hindawi] Ashutosh Kumar Singh , SVN Sreenivasu , U.S.B. K. Mahalaxmi , Himanshu Sharma , Dinesh D. Patil , and Evans Asenso, Journal of Food Quality, Volume 2022: </a:t>
            </a:r>
            <a:r>
              <a:rPr b="0" i="0" lang="en-US" sz="1800" u="sng" cap="none" strike="noStrike">
                <a:solidFill>
                  <a:schemeClr val="lt1"/>
                </a:solidFill>
                <a:latin typeface="Century Gothic"/>
                <a:ea typeface="Century Gothic"/>
                <a:cs typeface="Century Gothic"/>
                <a:sym typeface="Century Gothic"/>
                <a:hlinkClick r:id="rId6">
                  <a:extLst>
                    <a:ext uri="{A12FA001-AC4F-418D-AE19-62706E023703}">
                      <ahyp:hlinkClr val="tx"/>
                    </a:ext>
                  </a:extLst>
                </a:hlinkClick>
              </a:rPr>
              <a:t>https://downloads.hindawi.com/journals/jfq/2022/2845320.pdf</a:t>
            </a:r>
            <a:r>
              <a:rPr b="0" i="0" lang="en-US"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3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[DEX-TEX] Ultima actualizare: 14 Mai 2010, </a:t>
            </a:r>
            <a:r>
              <a:rPr b="0" i="0" lang="en-US" sz="1800" u="sng" cap="none" strike="noStrike">
                <a:solidFill>
                  <a:schemeClr val="lt1"/>
                </a:solidFill>
                <a:latin typeface="Century Gothic"/>
                <a:ea typeface="Century Gothic"/>
                <a:cs typeface="Century Gothic"/>
                <a:sym typeface="Century Gothic"/>
                <a:hlinkClick r:id="rId7">
                  <a:extLst>
                    <a:ext uri="{A12FA001-AC4F-418D-AE19-62706E023703}">
                      <ahyp:hlinkClr val="tx"/>
                    </a:ext>
                  </a:extLst>
                </a:hlinkClick>
              </a:rPr>
              <a:t>https://www.dextex.info/dictionartextil/id.Diferen%C5%A3a+de+culoare+CIE+L%2Aa%2Ab%2A/i.html</a:t>
            </a:r>
            <a:endParaRPr b="0" i="0" sz="1800" u="none" cap="none" strike="noStrike">
              <a:solidFill>
                <a:schemeClr val="lt1"/>
              </a:solidFill>
              <a:latin typeface="Arial"/>
              <a:ea typeface="Arial"/>
              <a:cs typeface="Arial"/>
              <a:sym typeface="Arial"/>
            </a:endParaRPr>
          </a:p>
          <a:p>
            <a:pPr indent="-285750" lvl="0" marL="285750" marR="0" rtl="0" algn="l">
              <a:lnSpc>
                <a:spcPct val="100000"/>
              </a:lnSpc>
              <a:spcBef>
                <a:spcPts val="93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[eYewated] Jacci Howard Bear, </a:t>
            </a:r>
            <a:r>
              <a:rPr b="0" i="0" lang="en-US" sz="1800" u="sng" cap="none" strike="noStrike">
                <a:solidFill>
                  <a:schemeClr val="lt1"/>
                </a:solidFill>
                <a:latin typeface="Century Gothic"/>
                <a:ea typeface="Century Gothic"/>
                <a:cs typeface="Century Gothic"/>
                <a:sym typeface="Century Gothic"/>
                <a:hlinkClick r:id="rId8">
                  <a:extLst>
                    <a:ext uri="{A12FA001-AC4F-418D-AE19-62706E023703}">
                      <ahyp:hlinkClr val="tx"/>
                    </a:ext>
                  </a:extLst>
                </a:hlinkClick>
              </a:rPr>
              <a:t>https://ro.eyewated.com/care-este-modelul-de-culoare-hsv</a:t>
            </a:r>
            <a:r>
              <a:rPr b="0" i="0" lang="en-US" sz="1800" u="sng" cap="none" strike="noStrike">
                <a:solidFill>
                  <a:schemeClr val="lt1"/>
                </a:solidFill>
                <a:latin typeface="Arial"/>
                <a:ea typeface="Arial"/>
                <a:cs typeface="Arial"/>
                <a:sym typeface="Arial"/>
                <a:hlinkClick r:id="rId9">
                  <a:extLst>
                    <a:ext uri="{A12FA001-AC4F-418D-AE19-62706E023703}">
                      <ahyp:hlinkClr val="tx"/>
                    </a:ext>
                  </a:extLst>
                </a:hlinkClick>
              </a:rPr>
              <a:t>/</a:t>
            </a:r>
            <a:r>
              <a:rPr b="0" i="0" lang="en-US"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930"/>
              </a:spcBef>
              <a:spcAft>
                <a:spcPts val="0"/>
              </a:spcAft>
              <a:buClr>
                <a:schemeClr val="lt1"/>
              </a:buClr>
              <a:buSzPts val="1800"/>
              <a:buFont typeface="Noto Sans Symbols"/>
              <a:buNone/>
            </a:pPr>
            <a:r>
              <a:t/>
            </a:r>
            <a:endParaRPr b="0" i="0" sz="1800" u="none" cap="none" strike="noStrike">
              <a:solidFill>
                <a:schemeClr val="lt1"/>
              </a:solidFill>
              <a:latin typeface="Arial"/>
              <a:ea typeface="Arial"/>
              <a:cs typeface="Arial"/>
              <a:sym typeface="Arial"/>
            </a:endParaRPr>
          </a:p>
        </p:txBody>
      </p:sp>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27A6D"/>
            </a:gs>
            <a:gs pos="77000">
              <a:srgbClr val="345845"/>
            </a:gs>
            <a:gs pos="100000">
              <a:srgbClr val="345342"/>
            </a:gs>
          </a:gsLst>
          <a:lin ang="5400000" scaled="0"/>
        </a:gradFill>
      </p:bgPr>
    </p:bg>
    <p:spTree>
      <p:nvGrpSpPr>
        <p:cNvPr id="236" name="Shape 236"/>
        <p:cNvGrpSpPr/>
        <p:nvPr/>
      </p:nvGrpSpPr>
      <p:grpSpPr>
        <a:xfrm>
          <a:off x="0" y="0"/>
          <a:ext cx="0" cy="0"/>
          <a:chOff x="0" y="0"/>
          <a:chExt cx="0" cy="0"/>
        </a:xfrm>
      </p:grpSpPr>
      <p:sp>
        <p:nvSpPr>
          <p:cNvPr id="237" name="Google Shape;237;p7"/>
          <p:cNvSpPr/>
          <p:nvPr/>
        </p:nvSpPr>
        <p:spPr>
          <a:xfrm>
            <a:off x="0" y="0"/>
            <a:ext cx="12192000" cy="6858000"/>
          </a:xfrm>
          <a:prstGeom prst="rect">
            <a:avLst/>
          </a:prstGeom>
          <a:blipFill rotWithShape="1">
            <a:blip r:embed="rId3">
              <a:alphaModFix amt="45000"/>
            </a:blip>
            <a:tile algn="tl" flip="none" tx="-44450" sx="85000" ty="38100" sy="85000"/>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38" name="Google Shape;238;p7"/>
          <p:cNvSpPr/>
          <p:nvPr/>
        </p:nvSpPr>
        <p:spPr>
          <a:xfrm>
            <a:off x="1307870" y="1267730"/>
            <a:ext cx="9576262" cy="4307950"/>
          </a:xfrm>
          <a:prstGeom prst="rect">
            <a:avLst/>
          </a:prstGeom>
          <a:solidFill>
            <a:schemeClr val="dk1"/>
          </a:solidFill>
          <a:ln>
            <a:noFill/>
          </a:ln>
          <a:effectLst>
            <a:outerShdw blurRad="50800" rotWithShape="0" algn="ctr">
              <a:srgbClr val="000000">
                <a:alpha val="6549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39" name="Google Shape;239;p7"/>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40" name="Google Shape;240;p7"/>
          <p:cNvSpPr/>
          <p:nvPr/>
        </p:nvSpPr>
        <p:spPr>
          <a:xfrm>
            <a:off x="5135880" y="1267730"/>
            <a:ext cx="1920240" cy="73152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241" name="Google Shape;241;p7"/>
          <p:cNvGrpSpPr/>
          <p:nvPr/>
        </p:nvGrpSpPr>
        <p:grpSpPr>
          <a:xfrm>
            <a:off x="4828372" y="1267730"/>
            <a:ext cx="1567331" cy="645295"/>
            <a:chOff x="5318306" y="1386268"/>
            <a:chExt cx="1567331" cy="645295"/>
          </a:xfrm>
        </p:grpSpPr>
        <p:cxnSp>
          <p:nvCxnSpPr>
            <p:cNvPr id="242" name="Google Shape;242;p7"/>
            <p:cNvCxnSpPr/>
            <p:nvPr/>
          </p:nvCxnSpPr>
          <p:spPr>
            <a:xfrm>
              <a:off x="5318306" y="1386268"/>
              <a:ext cx="0" cy="640080"/>
            </a:xfrm>
            <a:prstGeom prst="straightConnector1">
              <a:avLst/>
            </a:prstGeom>
            <a:solidFill>
              <a:srgbClr val="FEFEFE"/>
            </a:solidFill>
            <a:ln cap="flat" cmpd="sng" w="9525">
              <a:solidFill>
                <a:schemeClr val="lt1"/>
              </a:solidFill>
              <a:prstDash val="solid"/>
              <a:miter lim="800000"/>
              <a:headEnd len="sm" w="sm" type="none"/>
              <a:tailEnd len="sm" w="sm" type="none"/>
            </a:ln>
          </p:spPr>
        </p:cxnSp>
        <p:cxnSp>
          <p:nvCxnSpPr>
            <p:cNvPr id="243" name="Google Shape;243;p7"/>
            <p:cNvCxnSpPr/>
            <p:nvPr/>
          </p:nvCxnSpPr>
          <p:spPr>
            <a:xfrm>
              <a:off x="6885637" y="1386268"/>
              <a:ext cx="0" cy="640080"/>
            </a:xfrm>
            <a:prstGeom prst="straightConnector1">
              <a:avLst/>
            </a:prstGeom>
            <a:solidFill>
              <a:srgbClr val="FEFEFE"/>
            </a:solidFill>
            <a:ln cap="flat" cmpd="sng" w="9525">
              <a:solidFill>
                <a:schemeClr val="lt1"/>
              </a:solidFill>
              <a:prstDash val="solid"/>
              <a:miter lim="800000"/>
              <a:headEnd len="sm" w="sm" type="none"/>
              <a:tailEnd len="sm" w="sm" type="none"/>
            </a:ln>
          </p:spPr>
        </p:cxnSp>
        <p:cxnSp>
          <p:nvCxnSpPr>
            <p:cNvPr id="244" name="Google Shape;244;p7"/>
            <p:cNvCxnSpPr/>
            <p:nvPr/>
          </p:nvCxnSpPr>
          <p:spPr>
            <a:xfrm>
              <a:off x="5318306" y="2031563"/>
              <a:ext cx="1567331" cy="0"/>
            </a:xfrm>
            <a:prstGeom prst="straightConnector1">
              <a:avLst/>
            </a:prstGeom>
            <a:solidFill>
              <a:srgbClr val="FEFEFE"/>
            </a:solidFill>
            <a:ln cap="flat" cmpd="sng" w="9525">
              <a:solidFill>
                <a:schemeClr val="lt1"/>
              </a:solidFill>
              <a:prstDash val="solid"/>
              <a:miter lim="800000"/>
              <a:headEnd len="sm" w="sm" type="none"/>
              <a:tailEnd len="sm" w="sm" type="none"/>
            </a:ln>
          </p:spPr>
        </p:cxnSp>
      </p:grpSp>
      <p:pic>
        <p:nvPicPr>
          <p:cNvPr descr="Close up leaves" id="245" name="Google Shape;245;p7"/>
          <p:cNvPicPr preferRelativeResize="0"/>
          <p:nvPr/>
        </p:nvPicPr>
        <p:blipFill rotWithShape="1">
          <a:blip r:embed="rId4">
            <a:alphaModFix amt="85000"/>
          </a:blip>
          <a:srcRect b="0" l="0" r="0" t="0"/>
          <a:stretch/>
        </p:blipFill>
        <p:spPr>
          <a:xfrm>
            <a:off x="0" y="10"/>
            <a:ext cx="12191980" cy="6857990"/>
          </a:xfrm>
          <a:prstGeom prst="rect">
            <a:avLst/>
          </a:prstGeom>
          <a:noFill/>
          <a:ln>
            <a:noFill/>
          </a:ln>
        </p:spPr>
      </p:pic>
      <p:sp>
        <p:nvSpPr>
          <p:cNvPr id="246" name="Google Shape;246;p7"/>
          <p:cNvSpPr/>
          <p:nvPr/>
        </p:nvSpPr>
        <p:spPr>
          <a:xfrm>
            <a:off x="1307870" y="1267730"/>
            <a:ext cx="9576262" cy="4307950"/>
          </a:xfrm>
          <a:prstGeom prst="rect">
            <a:avLst/>
          </a:prstGeom>
          <a:solidFill>
            <a:schemeClr val="dk1">
              <a:alpha val="9333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47" name="Google Shape;247;p7"/>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48" name="Google Shape;248;p7"/>
          <p:cNvSpPr txBox="1"/>
          <p:nvPr>
            <p:ph type="title"/>
          </p:nvPr>
        </p:nvSpPr>
        <p:spPr>
          <a:xfrm>
            <a:off x="738053" y="2368223"/>
            <a:ext cx="8358149" cy="2181403"/>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rgbClr val="FEFEFE"/>
              </a:buClr>
              <a:buSzPts val="7200"/>
              <a:buFont typeface="Arial"/>
              <a:buNone/>
            </a:pPr>
            <a:r>
              <a:rPr lang="en-US" sz="7200" cap="none">
                <a:solidFill>
                  <a:srgbClr val="FEFEFE"/>
                </a:solidFill>
                <a:latin typeface="Arial"/>
                <a:ea typeface="Arial"/>
                <a:cs typeface="Arial"/>
                <a:sym typeface="Arial"/>
              </a:rPr>
              <a:t>VĂ MULȚUMIM!</a:t>
            </a:r>
            <a:endParaRPr/>
          </a:p>
        </p:txBody>
      </p:sp>
      <p:sp>
        <p:nvSpPr>
          <p:cNvPr id="249" name="Google Shape;249;p7"/>
          <p:cNvSpPr/>
          <p:nvPr/>
        </p:nvSpPr>
        <p:spPr>
          <a:xfrm>
            <a:off x="5135880" y="1267730"/>
            <a:ext cx="1920240" cy="73152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50" name="Google Shape;250;p7"/>
          <p:cNvCxnSpPr/>
          <p:nvPr/>
        </p:nvCxnSpPr>
        <p:spPr>
          <a:xfrm>
            <a:off x="5250180" y="1267730"/>
            <a:ext cx="0" cy="640080"/>
          </a:xfrm>
          <a:prstGeom prst="straightConnector1">
            <a:avLst/>
          </a:prstGeom>
          <a:solidFill>
            <a:srgbClr val="FEFEFE"/>
          </a:solidFill>
          <a:ln cap="flat" cmpd="sng" w="9525">
            <a:solidFill>
              <a:schemeClr val="lt1"/>
            </a:solidFill>
            <a:prstDash val="solid"/>
            <a:miter lim="800000"/>
            <a:headEnd len="sm" w="sm" type="none"/>
            <a:tailEnd len="sm" w="sm" type="none"/>
          </a:ln>
        </p:spPr>
      </p:cxnSp>
      <p:cxnSp>
        <p:nvCxnSpPr>
          <p:cNvPr id="251" name="Google Shape;251;p7"/>
          <p:cNvCxnSpPr/>
          <p:nvPr/>
        </p:nvCxnSpPr>
        <p:spPr>
          <a:xfrm>
            <a:off x="6941820" y="1267730"/>
            <a:ext cx="0" cy="640080"/>
          </a:xfrm>
          <a:prstGeom prst="straightConnector1">
            <a:avLst/>
          </a:prstGeom>
          <a:solidFill>
            <a:srgbClr val="FEFEFE"/>
          </a:solidFill>
          <a:ln cap="flat" cmpd="sng" w="9525">
            <a:solidFill>
              <a:schemeClr val="lt1"/>
            </a:solidFill>
            <a:prstDash val="solid"/>
            <a:miter lim="800000"/>
            <a:headEnd len="sm" w="sm" type="none"/>
            <a:tailEnd len="sm" w="sm" type="none"/>
          </a:ln>
        </p:spPr>
      </p:cxnSp>
      <p:cxnSp>
        <p:nvCxnSpPr>
          <p:cNvPr id="252" name="Google Shape;252;p7"/>
          <p:cNvCxnSpPr/>
          <p:nvPr/>
        </p:nvCxnSpPr>
        <p:spPr>
          <a:xfrm>
            <a:off x="5250180" y="1913025"/>
            <a:ext cx="1691640" cy="0"/>
          </a:xfrm>
          <a:prstGeom prst="straightConnector1">
            <a:avLst/>
          </a:prstGeom>
          <a:solidFill>
            <a:srgbClr val="FEFEFE"/>
          </a:solidFill>
          <a:ln cap="flat" cmpd="sng" w="9525">
            <a:solidFill>
              <a:schemeClr val="lt1"/>
            </a:solidFill>
            <a:prstDash val="solid"/>
            <a:miter lim="800000"/>
            <a:headEnd len="sm" w="sm" type="none"/>
            <a:tailEnd len="sm" w="sm" type="none"/>
          </a:ln>
        </p:spPr>
      </p:cxnSp>
      <p:pic>
        <p:nvPicPr>
          <p:cNvPr descr="Winking Face Emoji" id="253" name="Google Shape;253;p7"/>
          <p:cNvPicPr preferRelativeResize="0"/>
          <p:nvPr/>
        </p:nvPicPr>
        <p:blipFill rotWithShape="1">
          <a:blip r:embed="rId5">
            <a:alphaModFix/>
          </a:blip>
          <a:srcRect b="0" l="0" r="0" t="0"/>
          <a:stretch/>
        </p:blipFill>
        <p:spPr>
          <a:xfrm>
            <a:off x="8434208" y="2445470"/>
            <a:ext cx="1933414" cy="19524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48"/>
                                        </p:tgtEl>
                                        <p:attrNameLst>
                                          <p:attrName>style.visibility</p:attrName>
                                        </p:attrNameLst>
                                      </p:cBhvr>
                                      <p:to>
                                        <p:strVal val="visible"/>
                                      </p:to>
                                    </p:set>
                                    <p:animEffect filter="fade" transition="in">
                                      <p:cBhvr>
                                        <p:cTn dur="700"/>
                                        <p:tgtEl>
                                          <p:spTgt spid="248"/>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822"/>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 name="Shape 127"/>
        <p:cNvGrpSpPr/>
        <p:nvPr/>
      </p:nvGrpSpPr>
      <p:grpSpPr>
        <a:xfrm>
          <a:off x="0" y="0"/>
          <a:ext cx="0" cy="0"/>
          <a:chOff x="0" y="0"/>
          <a:chExt cx="0" cy="0"/>
        </a:xfrm>
      </p:grpSpPr>
      <p:pic>
        <p:nvPicPr>
          <p:cNvPr descr="Close up leaves" id="128" name="Google Shape;128;p2"/>
          <p:cNvPicPr preferRelativeResize="0"/>
          <p:nvPr/>
        </p:nvPicPr>
        <p:blipFill rotWithShape="1">
          <a:blip r:embed="rId3">
            <a:alphaModFix amt="25000"/>
          </a:blip>
          <a:srcRect b="0" l="0" r="0" t="0"/>
          <a:stretch/>
        </p:blipFill>
        <p:spPr>
          <a:xfrm>
            <a:off x="20" y="476250"/>
            <a:ext cx="12191980" cy="6857990"/>
          </a:xfrm>
          <a:prstGeom prst="rect">
            <a:avLst/>
          </a:prstGeom>
          <a:noFill/>
          <a:ln>
            <a:noFill/>
          </a:ln>
        </p:spPr>
      </p:pic>
      <p:sp>
        <p:nvSpPr>
          <p:cNvPr id="129" name="Google Shape;129;p2"/>
          <p:cNvSpPr txBox="1"/>
          <p:nvPr>
            <p:ph type="title"/>
          </p:nvPr>
        </p:nvSpPr>
        <p:spPr>
          <a:xfrm>
            <a:off x="630381" y="323850"/>
            <a:ext cx="10931100" cy="6534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EFEFE"/>
              </a:buClr>
              <a:buSzPts val="2400"/>
              <a:buFont typeface="Arial"/>
              <a:buNone/>
            </a:pPr>
            <a:r>
              <a:rPr b="1" i="0" lang="en-US" sz="2400" u="none" cap="none" strike="noStrike">
                <a:solidFill>
                  <a:srgbClr val="FEFEFE"/>
                </a:solidFill>
                <a:latin typeface="Arial"/>
                <a:ea typeface="Arial"/>
                <a:cs typeface="Arial"/>
                <a:sym typeface="Arial"/>
              </a:rPr>
              <a:t>CERINȚĂ</a:t>
            </a:r>
            <a:br>
              <a:rPr b="1" i="0" lang="en-US" sz="2000" u="none" cap="none" strike="noStrike">
                <a:solidFill>
                  <a:srgbClr val="FEFEFE"/>
                </a:solidFill>
                <a:latin typeface="Arial"/>
                <a:ea typeface="Arial"/>
                <a:cs typeface="Arial"/>
                <a:sym typeface="Arial"/>
              </a:rPr>
            </a:br>
            <a:br>
              <a:rPr b="0" i="0" lang="en-US" sz="2400" u="none" cap="none" strike="noStrike">
                <a:solidFill>
                  <a:srgbClr val="FEFEFE"/>
                </a:solidFill>
                <a:latin typeface="Arial"/>
                <a:ea typeface="Arial"/>
                <a:cs typeface="Arial"/>
                <a:sym typeface="Arial"/>
              </a:rPr>
            </a:br>
            <a:r>
              <a:rPr b="0" i="0" lang="en-US" sz="2400" u="none" cap="none" strike="noStrike">
                <a:solidFill>
                  <a:srgbClr val="FEFEFE"/>
                </a:solidFill>
                <a:latin typeface="Arial"/>
                <a:ea typeface="Arial"/>
                <a:cs typeface="Arial"/>
                <a:sym typeface="Arial"/>
              </a:rPr>
              <a:t>Implementarea unei aplicații software pentru boala frunzelor detecție bazată pe segmentarea culorii, unde boala colorează frunza este</a:t>
            </a:r>
            <a:r>
              <a:rPr lang="en-US" sz="2400">
                <a:solidFill>
                  <a:srgbClr val="FEFEFE"/>
                </a:solidFill>
                <a:latin typeface="Arial"/>
                <a:ea typeface="Arial"/>
                <a:cs typeface="Arial"/>
                <a:sym typeface="Arial"/>
              </a:rPr>
              <a:t> determinată, prin mai multe încercări pe diferite imagini</a:t>
            </a:r>
            <a:r>
              <a:rPr b="0" i="0" lang="en-US" sz="2400" u="none" cap="none" strike="noStrike">
                <a:solidFill>
                  <a:srgbClr val="FEFEFE"/>
                </a:solidFill>
                <a:latin typeface="Arial"/>
                <a:ea typeface="Arial"/>
                <a:cs typeface="Arial"/>
                <a:sym typeface="Arial"/>
              </a:rPr>
              <a:t>, în urma soluției introduse de sharad hasan și colab [journal hasan]. Codul va fi scris în python. Imaginile vor fi descompuse după segmentare în partea sănătoasă a frunzei,partea bolnavă a frunzei și a fundalului.</a:t>
            </a:r>
            <a:br>
              <a:rPr b="0" i="0" lang="en-US" sz="2000" u="none" cap="none" strike="noStrike">
                <a:solidFill>
                  <a:srgbClr val="FEFEFE"/>
                </a:solidFill>
                <a:latin typeface="Arial"/>
                <a:ea typeface="Arial"/>
                <a:cs typeface="Arial"/>
                <a:sym typeface="Arial"/>
              </a:rPr>
            </a:br>
            <a:br>
              <a:rPr b="0" i="0" lang="en-US" sz="2000" u="none" cap="none" strike="noStrike">
                <a:solidFill>
                  <a:srgbClr val="FEFEFE"/>
                </a:solidFill>
                <a:latin typeface="Arial"/>
                <a:ea typeface="Arial"/>
                <a:cs typeface="Arial"/>
                <a:sym typeface="Arial"/>
              </a:rPr>
            </a:br>
            <a:br>
              <a:rPr b="0" i="0" lang="en-US" sz="2000" u="none" cap="none" strike="noStrike">
                <a:solidFill>
                  <a:srgbClr val="FEFEFE"/>
                </a:solidFill>
                <a:latin typeface="Arial"/>
                <a:ea typeface="Arial"/>
                <a:cs typeface="Arial"/>
                <a:sym typeface="Arial"/>
              </a:rPr>
            </a:br>
            <a:br>
              <a:rPr b="0" i="0" lang="en-US" sz="2400" u="none" cap="none" strike="noStrike">
                <a:solidFill>
                  <a:srgbClr val="FEFEFE"/>
                </a:solidFill>
                <a:latin typeface="Arial"/>
                <a:ea typeface="Arial"/>
                <a:cs typeface="Arial"/>
                <a:sym typeface="Arial"/>
              </a:rPr>
            </a:br>
            <a:endParaRPr/>
          </a:p>
        </p:txBody>
      </p:sp>
      <p:pic>
        <p:nvPicPr>
          <p:cNvPr id="130" name="Google Shape;130;p2"/>
          <p:cNvPicPr preferRelativeResize="0"/>
          <p:nvPr/>
        </p:nvPicPr>
        <p:blipFill rotWithShape="1">
          <a:blip r:embed="rId4">
            <a:alphaModFix/>
          </a:blip>
          <a:srcRect b="0" l="0" r="0" t="0"/>
          <a:stretch/>
        </p:blipFill>
        <p:spPr>
          <a:xfrm>
            <a:off x="4648474" y="4402953"/>
            <a:ext cx="1368377" cy="1348029"/>
          </a:xfrm>
          <a:prstGeom prst="rect">
            <a:avLst/>
          </a:prstGeom>
          <a:noFill/>
          <a:ln>
            <a:noFill/>
          </a:ln>
        </p:spPr>
      </p:pic>
      <p:pic>
        <p:nvPicPr>
          <p:cNvPr id="131" name="Google Shape;131;p2"/>
          <p:cNvPicPr preferRelativeResize="0"/>
          <p:nvPr/>
        </p:nvPicPr>
        <p:blipFill rotWithShape="1">
          <a:blip r:embed="rId5">
            <a:alphaModFix/>
          </a:blip>
          <a:srcRect b="0" l="0" r="0" t="0"/>
          <a:stretch/>
        </p:blipFill>
        <p:spPr>
          <a:xfrm>
            <a:off x="6524086" y="4202246"/>
            <a:ext cx="1368377" cy="1402832"/>
          </a:xfrm>
          <a:prstGeom prst="rect">
            <a:avLst/>
          </a:prstGeom>
          <a:noFill/>
          <a:ln>
            <a:noFill/>
          </a:ln>
        </p:spPr>
      </p:pic>
      <p:pic>
        <p:nvPicPr>
          <p:cNvPr id="132" name="Google Shape;132;p2"/>
          <p:cNvPicPr preferRelativeResize="0"/>
          <p:nvPr/>
        </p:nvPicPr>
        <p:blipFill rotWithShape="1">
          <a:blip r:embed="rId6">
            <a:alphaModFix/>
          </a:blip>
          <a:srcRect b="4214" l="0" r="0" t="4209"/>
          <a:stretch/>
        </p:blipFill>
        <p:spPr>
          <a:xfrm>
            <a:off x="8399692" y="4695405"/>
            <a:ext cx="1434836" cy="1348029"/>
          </a:xfrm>
          <a:prstGeom prst="rect">
            <a:avLst/>
          </a:prstGeom>
          <a:noFill/>
          <a:ln>
            <a:noFill/>
          </a:ln>
        </p:spPr>
      </p:pic>
      <p:pic>
        <p:nvPicPr>
          <p:cNvPr id="133" name="Google Shape;133;p2"/>
          <p:cNvPicPr preferRelativeResize="0"/>
          <p:nvPr/>
        </p:nvPicPr>
        <p:blipFill rotWithShape="1">
          <a:blip r:embed="rId7">
            <a:alphaModFix/>
          </a:blip>
          <a:srcRect b="0" l="0" r="0" t="0"/>
          <a:stretch/>
        </p:blipFill>
        <p:spPr>
          <a:xfrm>
            <a:off x="10042655" y="4005933"/>
            <a:ext cx="1434836" cy="1450897"/>
          </a:xfrm>
          <a:prstGeom prst="rect">
            <a:avLst/>
          </a:prstGeom>
          <a:noFill/>
          <a:ln>
            <a:noFill/>
          </a:ln>
        </p:spPr>
      </p:pic>
    </p:spTree>
  </p:cSld>
  <p:clrMapOvr>
    <a:masterClrMapping/>
  </p:clrMapOvr>
  <p:transition spd="slow" p14:dur="800">
    <p:circl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 name="Shape 138"/>
        <p:cNvGrpSpPr/>
        <p:nvPr/>
      </p:nvGrpSpPr>
      <p:grpSpPr>
        <a:xfrm>
          <a:off x="0" y="0"/>
          <a:ext cx="0" cy="0"/>
          <a:chOff x="0" y="0"/>
          <a:chExt cx="0" cy="0"/>
        </a:xfrm>
      </p:grpSpPr>
      <p:pic>
        <p:nvPicPr>
          <p:cNvPr descr="Close up leaves" id="139" name="Google Shape;139;g2a65e9b7c77_0_1"/>
          <p:cNvPicPr preferRelativeResize="0"/>
          <p:nvPr/>
        </p:nvPicPr>
        <p:blipFill rotWithShape="1">
          <a:blip r:embed="rId3">
            <a:alphaModFix amt="25000"/>
          </a:blip>
          <a:srcRect b="0" l="0" r="0" t="0"/>
          <a:stretch/>
        </p:blipFill>
        <p:spPr>
          <a:xfrm>
            <a:off x="20" y="476250"/>
            <a:ext cx="12191982" cy="6857989"/>
          </a:xfrm>
          <a:prstGeom prst="rect">
            <a:avLst/>
          </a:prstGeom>
          <a:noFill/>
          <a:ln>
            <a:noFill/>
          </a:ln>
        </p:spPr>
      </p:pic>
      <p:sp>
        <p:nvSpPr>
          <p:cNvPr id="140" name="Google Shape;140;g2a65e9b7c77_0_1"/>
          <p:cNvSpPr txBox="1"/>
          <p:nvPr>
            <p:ph type="title"/>
          </p:nvPr>
        </p:nvSpPr>
        <p:spPr>
          <a:xfrm>
            <a:off x="705750" y="570575"/>
            <a:ext cx="10931100" cy="2798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EFEFE"/>
              </a:buClr>
              <a:buSzPts val="2400"/>
              <a:buFont typeface="Arial"/>
              <a:buNone/>
            </a:pPr>
            <a:r>
              <a:rPr b="1" i="0" lang="en-US" sz="2400" u="none" cap="none" strike="noStrike">
                <a:solidFill>
                  <a:srgbClr val="FEFEFE"/>
                </a:solidFill>
                <a:latin typeface="Arial"/>
                <a:ea typeface="Arial"/>
                <a:cs typeface="Arial"/>
                <a:sym typeface="Arial"/>
              </a:rPr>
              <a:t>DATE DE INTRARE</a:t>
            </a:r>
            <a:br>
              <a:rPr b="1" i="0" lang="en-US" sz="2000" u="none" cap="none" strike="noStrike">
                <a:solidFill>
                  <a:srgbClr val="FEFEFE"/>
                </a:solidFill>
                <a:latin typeface="Arial"/>
                <a:ea typeface="Arial"/>
                <a:cs typeface="Arial"/>
                <a:sym typeface="Arial"/>
              </a:rPr>
            </a:br>
            <a:br>
              <a:rPr b="0" i="0" lang="en-US" sz="2000" u="none" cap="none" strike="noStrike">
                <a:solidFill>
                  <a:srgbClr val="FEFEFE"/>
                </a:solidFill>
                <a:latin typeface="Arial"/>
                <a:ea typeface="Arial"/>
                <a:cs typeface="Arial"/>
                <a:sym typeface="Arial"/>
              </a:rPr>
            </a:br>
            <a:r>
              <a:rPr b="0" i="0" lang="en-US" sz="2400" u="none" cap="none" strike="noStrike">
                <a:solidFill>
                  <a:srgbClr val="FEFEFE"/>
                </a:solidFill>
                <a:latin typeface="Arial"/>
                <a:ea typeface="Arial"/>
                <a:cs typeface="Arial"/>
                <a:sym typeface="Arial"/>
              </a:rPr>
              <a:t>Mai multe imagini cu frunze bolnave</a:t>
            </a:r>
            <a:br>
              <a:rPr b="0" i="0" lang="en-US" sz="2000" u="none" cap="none" strike="noStrike">
                <a:solidFill>
                  <a:srgbClr val="FEFEFE"/>
                </a:solidFill>
                <a:latin typeface="Arial"/>
                <a:ea typeface="Arial"/>
                <a:cs typeface="Arial"/>
                <a:sym typeface="Arial"/>
              </a:rPr>
            </a:br>
            <a:br>
              <a:rPr b="0" i="0" lang="en-US" sz="2400" u="none" cap="none" strike="noStrike">
                <a:solidFill>
                  <a:srgbClr val="FEFEFE"/>
                </a:solidFill>
                <a:latin typeface="Arial"/>
                <a:ea typeface="Arial"/>
                <a:cs typeface="Arial"/>
                <a:sym typeface="Arial"/>
              </a:rPr>
            </a:br>
            <a:r>
              <a:rPr b="1" i="0" lang="en-US" sz="2400" u="none" cap="none" strike="noStrike">
                <a:solidFill>
                  <a:srgbClr val="FEFEFE"/>
                </a:solidFill>
                <a:latin typeface="Arial"/>
                <a:ea typeface="Arial"/>
                <a:cs typeface="Arial"/>
                <a:sym typeface="Arial"/>
              </a:rPr>
              <a:t>DATE DE IEȘIRE</a:t>
            </a:r>
            <a:br>
              <a:rPr b="1" i="0" lang="en-US" sz="2000" u="none" cap="none" strike="noStrike">
                <a:solidFill>
                  <a:srgbClr val="FEFEFE"/>
                </a:solidFill>
                <a:latin typeface="Arial"/>
                <a:ea typeface="Arial"/>
                <a:cs typeface="Arial"/>
                <a:sym typeface="Arial"/>
              </a:rPr>
            </a:br>
            <a:br>
              <a:rPr b="1" i="0" lang="en-US" sz="2000" u="none" cap="none" strike="noStrike">
                <a:solidFill>
                  <a:srgbClr val="FEFEFE"/>
                </a:solidFill>
                <a:latin typeface="Arial"/>
                <a:ea typeface="Arial"/>
                <a:cs typeface="Arial"/>
                <a:sym typeface="Arial"/>
              </a:rPr>
            </a:br>
            <a:r>
              <a:rPr b="0" i="0" lang="en-US" sz="2400" u="none" cap="none" strike="noStrike">
                <a:solidFill>
                  <a:srgbClr val="FEFEFE"/>
                </a:solidFill>
                <a:latin typeface="Arial"/>
                <a:ea typeface="Arial"/>
                <a:cs typeface="Arial"/>
                <a:sym typeface="Arial"/>
              </a:rPr>
              <a:t>Imaginea segmentată in 3 zone( sănătoasă, bolnavă și fundal), acest lucru este realizat atât în spațiul LAB cât și în HSV, scatter.</a:t>
            </a:r>
            <a:endParaRPr/>
          </a:p>
        </p:txBody>
      </p:sp>
      <p:pic>
        <p:nvPicPr>
          <p:cNvPr descr="O imagine care conține text, linie, Font, alb&#10;&#10;Descriere generată automat" id="141" name="Google Shape;141;g2a65e9b7c77_0_1"/>
          <p:cNvPicPr preferRelativeResize="0"/>
          <p:nvPr/>
        </p:nvPicPr>
        <p:blipFill rotWithShape="1">
          <a:blip r:embed="rId4">
            <a:alphaModFix/>
          </a:blip>
          <a:srcRect b="0" l="0" r="0" t="27325"/>
          <a:stretch/>
        </p:blipFill>
        <p:spPr>
          <a:xfrm>
            <a:off x="1112738" y="4026525"/>
            <a:ext cx="9966551" cy="1388800"/>
          </a:xfrm>
          <a:prstGeom prst="rect">
            <a:avLst/>
          </a:prstGeom>
          <a:noFill/>
          <a:ln>
            <a:noFill/>
          </a:ln>
        </p:spPr>
      </p:pic>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pic>
        <p:nvPicPr>
          <p:cNvPr descr="Close up leaves" id="147" name="Google Shape;147;p3"/>
          <p:cNvPicPr preferRelativeResize="0"/>
          <p:nvPr/>
        </p:nvPicPr>
        <p:blipFill rotWithShape="1">
          <a:blip r:embed="rId3">
            <a:alphaModFix amt="25000"/>
          </a:blip>
          <a:srcRect b="0" l="0" r="0" t="0"/>
          <a:stretch/>
        </p:blipFill>
        <p:spPr>
          <a:xfrm>
            <a:off x="-293894" y="76210"/>
            <a:ext cx="12191980" cy="6857990"/>
          </a:xfrm>
          <a:prstGeom prst="rect">
            <a:avLst/>
          </a:prstGeom>
          <a:noFill/>
          <a:ln>
            <a:noFill/>
          </a:ln>
        </p:spPr>
      </p:pic>
      <p:sp>
        <p:nvSpPr>
          <p:cNvPr id="148" name="Google Shape;148;p3"/>
          <p:cNvSpPr txBox="1"/>
          <p:nvPr/>
        </p:nvSpPr>
        <p:spPr>
          <a:xfrm>
            <a:off x="674255" y="574944"/>
            <a:ext cx="6096000" cy="140686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400"/>
              <a:buFont typeface="Arial"/>
              <a:buNone/>
            </a:pPr>
            <a:r>
              <a:rPr b="1" i="0" lang="en-US" sz="2400" u="none" cap="none" strike="noStrike">
                <a:solidFill>
                  <a:srgbClr val="FEFEFE"/>
                </a:solidFill>
                <a:latin typeface="Arial"/>
                <a:ea typeface="Arial"/>
                <a:cs typeface="Arial"/>
                <a:sym typeface="Arial"/>
              </a:rPr>
              <a:t>PREZENTAREA  ALGORITMULUI</a:t>
            </a:r>
            <a:endParaRPr b="1" i="0" sz="2400" u="none" cap="none" strike="noStrike">
              <a:solidFill>
                <a:srgbClr val="FEFEFE"/>
              </a:solidFill>
              <a:latin typeface="Arial"/>
              <a:ea typeface="Arial"/>
              <a:cs typeface="Arial"/>
              <a:sym typeface="Arial"/>
            </a:endParaRPr>
          </a:p>
          <a:p>
            <a:pPr indent="0" lvl="0" marL="0" marR="0" rtl="0" algn="l">
              <a:lnSpc>
                <a:spcPct val="130000"/>
              </a:lnSpc>
              <a:spcBef>
                <a:spcPts val="600"/>
              </a:spcBef>
              <a:spcAft>
                <a:spcPts val="0"/>
              </a:spcAft>
              <a:buClr>
                <a:srgbClr val="000000"/>
              </a:buClr>
              <a:buSzPts val="1800"/>
              <a:buFont typeface="Arial"/>
              <a:buNone/>
            </a:pPr>
            <a:r>
              <a:rPr b="1" i="0" lang="en-US" sz="1800" u="none" cap="none" strike="noStrike">
                <a:solidFill>
                  <a:srgbClr val="FEFEFE"/>
                </a:solidFill>
                <a:latin typeface="Century Gothic"/>
                <a:ea typeface="Century Gothic"/>
                <a:cs typeface="Century Gothic"/>
                <a:sym typeface="Century Gothic"/>
              </a:rPr>
              <a:t>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600"/>
              </a:spcBef>
              <a:spcAft>
                <a:spcPts val="0"/>
              </a:spcAft>
              <a:buClr>
                <a:srgbClr val="000000"/>
              </a:buClr>
              <a:buSzPts val="1800"/>
              <a:buFont typeface="Arial"/>
              <a:buNone/>
            </a:pPr>
            <a:r>
              <a:t/>
            </a:r>
            <a:endParaRPr b="1" i="0" sz="1800" u="none" cap="none" strike="noStrike">
              <a:solidFill>
                <a:srgbClr val="FEFEFE"/>
              </a:solidFill>
              <a:latin typeface="Century Gothic"/>
              <a:ea typeface="Century Gothic"/>
              <a:cs typeface="Century Gothic"/>
              <a:sym typeface="Century Gothic"/>
            </a:endParaRPr>
          </a:p>
        </p:txBody>
      </p:sp>
      <p:sp>
        <p:nvSpPr>
          <p:cNvPr id="149" name="Google Shape;149;p3"/>
          <p:cNvSpPr txBox="1"/>
          <p:nvPr/>
        </p:nvSpPr>
        <p:spPr>
          <a:xfrm>
            <a:off x="828675" y="1360834"/>
            <a:ext cx="10210800" cy="156962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FEFEFE"/>
              </a:buClr>
              <a:buSzPts val="2400"/>
              <a:buFont typeface="Noto Sans Symbols"/>
              <a:buChar char="❑"/>
            </a:pPr>
            <a:r>
              <a:rPr b="0" i="0" lang="en-US" sz="2400" u="none" cap="none" strike="noStrike">
                <a:solidFill>
                  <a:srgbClr val="FEFEFE"/>
                </a:solidFill>
                <a:latin typeface="Arial"/>
                <a:ea typeface="Arial"/>
                <a:cs typeface="Arial"/>
                <a:sym typeface="Arial"/>
              </a:rPr>
              <a:t>Primul pas este reprezentat de citirea imaginii cu o frunză, urmând să convertim imaginea de intrare în cele 2 spații de culoare: L*a*b*, respectiv HSV.</a:t>
            </a:r>
            <a:endParaRPr/>
          </a:p>
          <a:p>
            <a:pPr indent="-190500" lvl="0" marL="342900" marR="0" rtl="0" algn="l">
              <a:lnSpc>
                <a:spcPct val="100000"/>
              </a:lnSpc>
              <a:spcBef>
                <a:spcPts val="0"/>
              </a:spcBef>
              <a:spcAft>
                <a:spcPts val="0"/>
              </a:spcAft>
              <a:buClr>
                <a:srgbClr val="FEFEFE"/>
              </a:buClr>
              <a:buSzPts val="2400"/>
              <a:buFont typeface="Noto Sans Symbols"/>
              <a:buNone/>
            </a:pPr>
            <a:r>
              <a:t/>
            </a:r>
            <a:endParaRPr b="0" i="0" sz="2400" u="none" cap="none" strike="noStrike">
              <a:solidFill>
                <a:srgbClr val="FEFEFE"/>
              </a:solidFill>
              <a:latin typeface="Arial"/>
              <a:ea typeface="Arial"/>
              <a:cs typeface="Arial"/>
              <a:sym typeface="Arial"/>
            </a:endParaRPr>
          </a:p>
        </p:txBody>
      </p:sp>
      <p:pic>
        <p:nvPicPr>
          <p:cNvPr id="150" name="Google Shape;150;p3"/>
          <p:cNvPicPr preferRelativeResize="0"/>
          <p:nvPr/>
        </p:nvPicPr>
        <p:blipFill rotWithShape="1">
          <a:blip r:embed="rId4">
            <a:alphaModFix/>
          </a:blip>
          <a:srcRect b="0" l="0" r="0" t="0"/>
          <a:stretch/>
        </p:blipFill>
        <p:spPr>
          <a:xfrm>
            <a:off x="924368" y="2566128"/>
            <a:ext cx="6319309" cy="1569620"/>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151" name="Google Shape;151;p3"/>
          <p:cNvPicPr preferRelativeResize="0"/>
          <p:nvPr/>
        </p:nvPicPr>
        <p:blipFill rotWithShape="1">
          <a:blip r:embed="rId5">
            <a:alphaModFix/>
          </a:blip>
          <a:srcRect b="0" l="0" r="0" t="0"/>
          <a:stretch/>
        </p:blipFill>
        <p:spPr>
          <a:xfrm>
            <a:off x="3722255" y="4312936"/>
            <a:ext cx="7598734" cy="1891484"/>
          </a:xfrm>
          <a:prstGeom prst="round2DiagRect">
            <a:avLst>
              <a:gd fmla="val 0" name="adj1"/>
              <a:gd fmla="val 21923"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mc:AlternateContent>
    <mc:Choice Requires="p14">
      <p:transition spd="slow">
        <p14:flash/>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pic>
        <p:nvPicPr>
          <p:cNvPr descr="Close up leaves" id="157" name="Google Shape;157;p22"/>
          <p:cNvPicPr preferRelativeResize="0"/>
          <p:nvPr/>
        </p:nvPicPr>
        <p:blipFill rotWithShape="1">
          <a:blip r:embed="rId3">
            <a:alphaModFix amt="25000"/>
          </a:blip>
          <a:srcRect b="0" l="0" r="0" t="0"/>
          <a:stretch/>
        </p:blipFill>
        <p:spPr>
          <a:xfrm>
            <a:off x="-293894" y="76210"/>
            <a:ext cx="12191980" cy="6857990"/>
          </a:xfrm>
          <a:prstGeom prst="rect">
            <a:avLst/>
          </a:prstGeom>
          <a:noFill/>
          <a:ln>
            <a:noFill/>
          </a:ln>
        </p:spPr>
      </p:pic>
      <p:sp>
        <p:nvSpPr>
          <p:cNvPr id="158" name="Google Shape;158;p22"/>
          <p:cNvSpPr txBox="1"/>
          <p:nvPr/>
        </p:nvSpPr>
        <p:spPr>
          <a:xfrm>
            <a:off x="1360967" y="156442"/>
            <a:ext cx="9760689" cy="1415772"/>
          </a:xfrm>
          <a:prstGeom prst="rect">
            <a:avLst/>
          </a:prstGeom>
          <a:noFill/>
          <a:ln>
            <a:noFill/>
          </a:ln>
        </p:spPr>
        <p:txBody>
          <a:bodyPr anchorCtr="0" anchor="t" bIns="45700" lIns="91425" spcFirstLastPara="1" rIns="91425" wrap="square" tIns="45700">
            <a:spAutoFit/>
          </a:bodyPr>
          <a:lstStyle/>
          <a:p>
            <a:pPr indent="-190500" lvl="0" marL="342900" marR="0" rtl="0" algn="l">
              <a:lnSpc>
                <a:spcPct val="100000"/>
              </a:lnSpc>
              <a:spcBef>
                <a:spcPts val="0"/>
              </a:spcBef>
              <a:spcAft>
                <a:spcPts val="0"/>
              </a:spcAft>
              <a:buClr>
                <a:schemeClr val="lt1"/>
              </a:buClr>
              <a:buSzPts val="2400"/>
              <a:buFont typeface="Noto Sans Symbols"/>
              <a:buNone/>
            </a:pPr>
            <a:r>
              <a:t/>
            </a:r>
            <a:endParaRPr b="0" i="0" sz="1400" u="none" cap="none" strike="noStrike">
              <a:solidFill>
                <a:srgbClr val="FEFEFE"/>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rgbClr val="FEFEFE"/>
              </a:solidFill>
              <a:latin typeface="Arial"/>
              <a:ea typeface="Arial"/>
              <a:cs typeface="Arial"/>
              <a:sym typeface="Arial"/>
            </a:endParaRPr>
          </a:p>
          <a:p>
            <a:pPr indent="-342900" lvl="0" marL="342900" marR="0" rtl="0" algn="l">
              <a:lnSpc>
                <a:spcPct val="100000"/>
              </a:lnSpc>
              <a:spcBef>
                <a:spcPts val="0"/>
              </a:spcBef>
              <a:spcAft>
                <a:spcPts val="0"/>
              </a:spcAft>
              <a:buClr>
                <a:srgbClr val="FEFEFE"/>
              </a:buClr>
              <a:buSzPts val="2400"/>
              <a:buFont typeface="Noto Sans Symbols"/>
              <a:buChar char="❑"/>
            </a:pPr>
            <a:r>
              <a:rPr b="0" i="0" lang="en-US" sz="2400" u="none" cap="none" strike="noStrike">
                <a:solidFill>
                  <a:srgbClr val="FEFEFE"/>
                </a:solidFill>
                <a:latin typeface="Arial"/>
                <a:ea typeface="Arial"/>
                <a:cs typeface="Arial"/>
                <a:sym typeface="Arial"/>
              </a:rPr>
              <a:t>Afișarea histogramelor corespunzătoare fiecărui canal pentru cele 2 spații de culoare.</a:t>
            </a:r>
            <a:endParaRPr b="0" i="0" sz="2400" u="none" cap="none" strike="noStrike">
              <a:solidFill>
                <a:srgbClr val="FEFEFE"/>
              </a:solidFill>
              <a:latin typeface="Arial"/>
              <a:ea typeface="Arial"/>
              <a:cs typeface="Arial"/>
              <a:sym typeface="Arial"/>
            </a:endParaRPr>
          </a:p>
        </p:txBody>
      </p:sp>
      <p:pic>
        <p:nvPicPr>
          <p:cNvPr id="159" name="Google Shape;159;p22"/>
          <p:cNvPicPr preferRelativeResize="0"/>
          <p:nvPr/>
        </p:nvPicPr>
        <p:blipFill rotWithShape="1">
          <a:blip r:embed="rId4">
            <a:alphaModFix/>
          </a:blip>
          <a:srcRect b="0" l="0" r="0" t="0"/>
          <a:stretch/>
        </p:blipFill>
        <p:spPr>
          <a:xfrm>
            <a:off x="366834" y="1490406"/>
            <a:ext cx="5627044" cy="3029946"/>
          </a:xfrm>
          <a:prstGeom prst="rect">
            <a:avLst/>
          </a:prstGeom>
          <a:noFill/>
          <a:ln>
            <a:noFill/>
          </a:ln>
          <a:effectLst>
            <a:outerShdw blurRad="292100" rotWithShape="0" algn="tl" dir="2700000" dist="139700">
              <a:srgbClr val="333333">
                <a:alpha val="64705"/>
              </a:srgbClr>
            </a:outerShdw>
          </a:effectLst>
        </p:spPr>
      </p:pic>
      <p:pic>
        <p:nvPicPr>
          <p:cNvPr id="160" name="Google Shape;160;p22"/>
          <p:cNvPicPr preferRelativeResize="0"/>
          <p:nvPr/>
        </p:nvPicPr>
        <p:blipFill rotWithShape="1">
          <a:blip r:embed="rId5">
            <a:alphaModFix/>
          </a:blip>
          <a:srcRect b="0" l="0" r="0" t="0"/>
          <a:stretch/>
        </p:blipFill>
        <p:spPr>
          <a:xfrm>
            <a:off x="5925625" y="3429000"/>
            <a:ext cx="5778834" cy="3029946"/>
          </a:xfrm>
          <a:prstGeom prst="rect">
            <a:avLst/>
          </a:prstGeom>
          <a:noFill/>
          <a:ln>
            <a:noFill/>
          </a:ln>
        </p:spPr>
      </p:pic>
    </p:spTree>
  </p:cSld>
  <p:clrMapOvr>
    <a:masterClrMapping/>
  </p:clrMapOvr>
  <p:transition spd="slow" p14:dur="2500">
    <p:checker/>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pic>
        <p:nvPicPr>
          <p:cNvPr descr="Close up leaves" id="166" name="Google Shape;166;p4"/>
          <p:cNvPicPr preferRelativeResize="0"/>
          <p:nvPr/>
        </p:nvPicPr>
        <p:blipFill rotWithShape="1">
          <a:blip r:embed="rId3">
            <a:alphaModFix amt="25000"/>
          </a:blip>
          <a:srcRect b="0" l="0" r="0" t="0"/>
          <a:stretch/>
        </p:blipFill>
        <p:spPr>
          <a:xfrm>
            <a:off x="20" y="10"/>
            <a:ext cx="12191980" cy="6857990"/>
          </a:xfrm>
          <a:prstGeom prst="rect">
            <a:avLst/>
          </a:prstGeom>
          <a:noFill/>
          <a:ln>
            <a:noFill/>
          </a:ln>
        </p:spPr>
      </p:pic>
      <p:sp>
        <p:nvSpPr>
          <p:cNvPr id="167" name="Google Shape;167;p4"/>
          <p:cNvSpPr txBox="1"/>
          <p:nvPr>
            <p:ph type="title"/>
          </p:nvPr>
        </p:nvSpPr>
        <p:spPr>
          <a:xfrm>
            <a:off x="955963" y="2388267"/>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2000"/>
              <a:buFont typeface="Arial"/>
              <a:buNone/>
            </a:pPr>
            <a:br>
              <a:rPr b="0" i="0" lang="en-US" sz="2000" u="none" cap="none" strike="noStrike">
                <a:solidFill>
                  <a:srgbClr val="FEFEFE"/>
                </a:solidFill>
                <a:latin typeface="Arial"/>
                <a:ea typeface="Arial"/>
                <a:cs typeface="Arial"/>
                <a:sym typeface="Arial"/>
              </a:rPr>
            </a:br>
            <a:endParaRPr/>
          </a:p>
        </p:txBody>
      </p:sp>
      <p:sp>
        <p:nvSpPr>
          <p:cNvPr id="168" name="Google Shape;168;p4"/>
          <p:cNvSpPr txBox="1"/>
          <p:nvPr/>
        </p:nvSpPr>
        <p:spPr>
          <a:xfrm>
            <a:off x="955963" y="942974"/>
            <a:ext cx="10058400" cy="48948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FEFEFE"/>
              </a:buClr>
              <a:buSzPts val="2400"/>
              <a:buFont typeface="Noto Sans Symbols"/>
              <a:buChar char="❑"/>
            </a:pPr>
            <a:r>
              <a:rPr b="0" i="0" lang="en-US" sz="2400" u="none" cap="none" strike="noStrike">
                <a:solidFill>
                  <a:srgbClr val="FEFEFE"/>
                </a:solidFill>
                <a:latin typeface="Arial"/>
                <a:ea typeface="Arial"/>
                <a:cs typeface="Arial"/>
                <a:sym typeface="Arial"/>
              </a:rPr>
              <a:t>Pentru ambele spații de culoare (L*a*b* și HSV), setăm praguri (inferioare, respectiv superioare) pentru componentele specifice fiecărui spațiu, însă pentru spațiul L*a*b* folosim doar componentele a* (</a:t>
            </a:r>
            <a:r>
              <a:rPr b="0" i="0" lang="en-US" sz="2400" u="none" cap="none" strike="noStrike">
                <a:solidFill>
                  <a:schemeClr val="lt1"/>
                </a:solidFill>
                <a:latin typeface="Arial"/>
                <a:ea typeface="Arial"/>
                <a:cs typeface="Arial"/>
                <a:sym typeface="Arial"/>
              </a:rPr>
              <a:t>culoarea pe axa roșu-verde)</a:t>
            </a:r>
            <a:r>
              <a:rPr b="0" i="0" lang="en-US" sz="2400" u="none" cap="none" strike="noStrike">
                <a:solidFill>
                  <a:srgbClr val="FEFEFE"/>
                </a:solidFill>
                <a:latin typeface="Arial"/>
                <a:ea typeface="Arial"/>
                <a:cs typeface="Arial"/>
                <a:sym typeface="Arial"/>
              </a:rPr>
              <a:t> și b* (</a:t>
            </a:r>
            <a:r>
              <a:rPr b="0" i="0" lang="en-US" sz="2400" u="none" cap="none" strike="noStrike">
                <a:solidFill>
                  <a:schemeClr val="lt1"/>
                </a:solidFill>
                <a:latin typeface="Arial"/>
                <a:ea typeface="Arial"/>
                <a:cs typeface="Arial"/>
                <a:sym typeface="Arial"/>
              </a:rPr>
              <a:t>culoarea pe axa galben-albastru)</a:t>
            </a:r>
            <a:r>
              <a:rPr lang="en-US" sz="2400">
                <a:solidFill>
                  <a:srgbClr val="FEFEFE"/>
                </a:solidFill>
              </a:rPr>
              <a:t>, iar pe</a:t>
            </a:r>
            <a:r>
              <a:rPr b="0" i="0" lang="en-US" sz="2400" u="none" cap="none" strike="noStrike">
                <a:solidFill>
                  <a:srgbClr val="FEFEFE"/>
                </a:solidFill>
                <a:latin typeface="Arial"/>
                <a:ea typeface="Arial"/>
                <a:cs typeface="Arial"/>
                <a:sym typeface="Arial"/>
              </a:rPr>
              <a:t>ntru spațiul HSV folosim componentele H </a:t>
            </a:r>
            <a:r>
              <a:rPr lang="en-US" sz="2400">
                <a:solidFill>
                  <a:srgbClr val="FEFEFE"/>
                </a:solidFill>
              </a:rPr>
              <a:t>ș</a:t>
            </a:r>
            <a:r>
              <a:rPr b="0" i="0" lang="en-US" sz="2400" u="none" cap="none" strike="noStrike">
                <a:solidFill>
                  <a:srgbClr val="FEFEFE"/>
                </a:solidFill>
                <a:latin typeface="Arial"/>
                <a:ea typeface="Arial"/>
                <a:cs typeface="Arial"/>
                <a:sym typeface="Arial"/>
              </a:rPr>
              <a:t>i 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EFEFE"/>
              </a:solidFill>
              <a:latin typeface="Arial"/>
              <a:ea typeface="Arial"/>
              <a:cs typeface="Arial"/>
              <a:sym typeface="Arial"/>
            </a:endParaRPr>
          </a:p>
          <a:p>
            <a:pPr indent="-342900" lvl="0" marL="342900" marR="0" rtl="0" algn="l">
              <a:lnSpc>
                <a:spcPct val="100000"/>
              </a:lnSpc>
              <a:spcBef>
                <a:spcPts val="0"/>
              </a:spcBef>
              <a:spcAft>
                <a:spcPts val="0"/>
              </a:spcAft>
              <a:buClr>
                <a:srgbClr val="FEFEFE"/>
              </a:buClr>
              <a:buSzPts val="2400"/>
              <a:buFont typeface="Noto Sans Symbols"/>
              <a:buChar char="❑"/>
            </a:pPr>
            <a:r>
              <a:rPr b="0" i="0" lang="en-US" sz="2400" u="none" cap="none" strike="noStrike">
                <a:solidFill>
                  <a:srgbClr val="FEFEFE"/>
                </a:solidFill>
                <a:latin typeface="Arial"/>
                <a:ea typeface="Arial"/>
                <a:cs typeface="Arial"/>
                <a:sym typeface="Arial"/>
              </a:rPr>
              <a:t>Pentru segmentarea imaginii de intrare în zone de interes, am creat 3 măști diferite (pentru zona bolnavă, zona sănătoasă, respectiv fundal), pe baza diferitelor praguri setate anterior, și am aplicat, pe rând, aceste măști pe imaginea de intrare, folosind operația „și” logic pe biți.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EFEFE"/>
              </a:solidFill>
              <a:latin typeface="Arial"/>
              <a:ea typeface="Arial"/>
              <a:cs typeface="Arial"/>
              <a:sym typeface="Arial"/>
            </a:endParaRPr>
          </a:p>
          <a:p>
            <a:pPr indent="0" lvl="0" marL="0" marR="0" rtl="0" algn="l">
              <a:lnSpc>
                <a:spcPct val="100000"/>
              </a:lnSpc>
              <a:spcBef>
                <a:spcPts val="0"/>
              </a:spcBef>
              <a:spcAft>
                <a:spcPts val="0"/>
              </a:spcAft>
              <a:buNone/>
            </a:pPr>
            <a:br>
              <a:rPr b="0" i="0" lang="en-US" sz="2400" u="none" cap="none" strike="noStrike">
                <a:solidFill>
                  <a:srgbClr val="FEFEFE"/>
                </a:solidFill>
                <a:latin typeface="Arial"/>
                <a:ea typeface="Arial"/>
                <a:cs typeface="Arial"/>
                <a:sym typeface="Arial"/>
              </a:rPr>
            </a:br>
            <a:endParaRPr b="0" i="0" sz="24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 name="Shape 173"/>
        <p:cNvGrpSpPr/>
        <p:nvPr/>
      </p:nvGrpSpPr>
      <p:grpSpPr>
        <a:xfrm>
          <a:off x="0" y="0"/>
          <a:ext cx="0" cy="0"/>
          <a:chOff x="0" y="0"/>
          <a:chExt cx="0" cy="0"/>
        </a:xfrm>
      </p:grpSpPr>
      <p:pic>
        <p:nvPicPr>
          <p:cNvPr descr="Close up leaves" id="174" name="Google Shape;174;p23"/>
          <p:cNvPicPr preferRelativeResize="0"/>
          <p:nvPr/>
        </p:nvPicPr>
        <p:blipFill rotWithShape="1">
          <a:blip r:embed="rId3">
            <a:alphaModFix amt="25000"/>
          </a:blip>
          <a:srcRect b="0" l="0" r="0" t="0"/>
          <a:stretch/>
        </p:blipFill>
        <p:spPr>
          <a:xfrm>
            <a:off x="20" y="10"/>
            <a:ext cx="12191980" cy="6857990"/>
          </a:xfrm>
          <a:prstGeom prst="rect">
            <a:avLst/>
          </a:prstGeom>
          <a:noFill/>
          <a:ln>
            <a:noFill/>
          </a:ln>
        </p:spPr>
      </p:pic>
      <p:sp>
        <p:nvSpPr>
          <p:cNvPr id="175" name="Google Shape;175;p23"/>
          <p:cNvSpPr txBox="1"/>
          <p:nvPr>
            <p:ph type="title"/>
          </p:nvPr>
        </p:nvSpPr>
        <p:spPr>
          <a:xfrm>
            <a:off x="955963" y="2388267"/>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2000"/>
              <a:buFont typeface="Arial"/>
              <a:buNone/>
            </a:pPr>
            <a:br>
              <a:rPr b="0" i="0" lang="en-US" sz="2000" u="none" cap="none" strike="noStrike">
                <a:solidFill>
                  <a:srgbClr val="FEFEFE"/>
                </a:solidFill>
                <a:latin typeface="Arial"/>
                <a:ea typeface="Arial"/>
                <a:cs typeface="Arial"/>
                <a:sym typeface="Arial"/>
              </a:rPr>
            </a:br>
            <a:endParaRPr/>
          </a:p>
        </p:txBody>
      </p:sp>
      <p:sp>
        <p:nvSpPr>
          <p:cNvPr id="176" name="Google Shape;176;p23"/>
          <p:cNvSpPr txBox="1"/>
          <p:nvPr/>
        </p:nvSpPr>
        <p:spPr>
          <a:xfrm>
            <a:off x="1215656" y="784301"/>
            <a:ext cx="9760687" cy="120032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FEFEFE"/>
                </a:solidFill>
                <a:latin typeface="Arial"/>
                <a:ea typeface="Arial"/>
                <a:cs typeface="Arial"/>
                <a:sym typeface="Arial"/>
              </a:rPr>
              <a:t>Apoi,am afișat imaginea originală și imaginile rezultate în urma segmentării: regiunea bolnavă, regiunea sănătoasă, respectiv fundalul, obținute atât în spațiul L*a*b*, cât și în spațiul HSV.</a:t>
            </a:r>
            <a:endParaRPr/>
          </a:p>
        </p:txBody>
      </p:sp>
      <p:pic>
        <p:nvPicPr>
          <p:cNvPr id="177" name="Google Shape;177;p23"/>
          <p:cNvPicPr preferRelativeResize="0"/>
          <p:nvPr/>
        </p:nvPicPr>
        <p:blipFill rotWithShape="1">
          <a:blip r:embed="rId4">
            <a:alphaModFix/>
          </a:blip>
          <a:srcRect b="0" l="0" r="0" t="0"/>
          <a:stretch/>
        </p:blipFill>
        <p:spPr>
          <a:xfrm>
            <a:off x="2873829" y="4180646"/>
            <a:ext cx="8635914" cy="2154309"/>
          </a:xfrm>
          <a:prstGeom prst="rect">
            <a:avLst/>
          </a:prstGeom>
          <a:noFill/>
          <a:ln>
            <a:noFill/>
          </a:ln>
        </p:spPr>
      </p:pic>
      <p:pic>
        <p:nvPicPr>
          <p:cNvPr id="178" name="Google Shape;178;p23"/>
          <p:cNvPicPr preferRelativeResize="0"/>
          <p:nvPr/>
        </p:nvPicPr>
        <p:blipFill rotWithShape="1">
          <a:blip r:embed="rId5">
            <a:alphaModFix/>
          </a:blip>
          <a:srcRect b="0" l="0" r="0" t="0"/>
          <a:stretch/>
        </p:blipFill>
        <p:spPr>
          <a:xfrm>
            <a:off x="685800" y="2034996"/>
            <a:ext cx="8402513" cy="20952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pic>
        <p:nvPicPr>
          <p:cNvPr descr="Close up leaves" id="184" name="Google Shape;184;p5"/>
          <p:cNvPicPr preferRelativeResize="0"/>
          <p:nvPr/>
        </p:nvPicPr>
        <p:blipFill rotWithShape="1">
          <a:blip r:embed="rId3">
            <a:alphaModFix amt="25000"/>
          </a:blip>
          <a:srcRect b="0" l="0" r="0" t="0"/>
          <a:stretch/>
        </p:blipFill>
        <p:spPr>
          <a:xfrm>
            <a:off x="-158203" y="-244539"/>
            <a:ext cx="12191980" cy="6857990"/>
          </a:xfrm>
          <a:prstGeom prst="rect">
            <a:avLst/>
          </a:prstGeom>
          <a:noFill/>
          <a:ln>
            <a:noFill/>
          </a:ln>
        </p:spPr>
      </p:pic>
      <p:sp>
        <p:nvSpPr>
          <p:cNvPr id="185" name="Google Shape;185;p5"/>
          <p:cNvSpPr txBox="1"/>
          <p:nvPr/>
        </p:nvSpPr>
        <p:spPr>
          <a:xfrm>
            <a:off x="1076325" y="466725"/>
            <a:ext cx="10039350" cy="304694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400"/>
              <a:buFont typeface="Noto Sans Symbols"/>
              <a:buChar char="❑"/>
            </a:pPr>
            <a:r>
              <a:rPr b="0" i="0" lang="en-US" sz="2400" u="none" cap="none" strike="noStrike">
                <a:solidFill>
                  <a:schemeClr val="lt1"/>
                </a:solidFill>
                <a:latin typeface="Arial"/>
                <a:ea typeface="Arial"/>
                <a:cs typeface="Arial"/>
                <a:sym typeface="Arial"/>
              </a:rPr>
              <a:t>Pentru generarea „scatter-ului” am convertit în spațiul L*a*b* imaginile obținute cu cele 3 zone de interes: partea bolnavă, partea sănătoasă și fundalul. </a:t>
            </a:r>
            <a:endParaRPr b="0" i="0" sz="2400" u="none" cap="none" strike="noStrike">
              <a:solidFill>
                <a:schemeClr val="lt1"/>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Noto Sans Symbols"/>
              <a:buChar char="❑"/>
            </a:pPr>
            <a:r>
              <a:rPr b="0" i="0" lang="en-US" sz="2400" u="none" cap="none" strike="noStrike">
                <a:solidFill>
                  <a:schemeClr val="lt1"/>
                </a:solidFill>
                <a:latin typeface="Arial"/>
                <a:ea typeface="Arial"/>
                <a:cs typeface="Arial"/>
                <a:sym typeface="Arial"/>
              </a:rPr>
              <a:t>Am extras valorile pentru componentele a* și b* necesare realizării funcției .</a:t>
            </a:r>
            <a:endParaRPr b="0" i="0" sz="2400" u="none" cap="none" strike="noStrike">
              <a:solidFill>
                <a:schemeClr val="lt1"/>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Noto Sans Symbols"/>
              <a:buChar char="❑"/>
            </a:pPr>
            <a:r>
              <a:rPr b="0" i="0" lang="en-US" sz="2400" u="none" cap="none" strike="noStrike">
                <a:solidFill>
                  <a:schemeClr val="lt1"/>
                </a:solidFill>
                <a:latin typeface="Arial"/>
                <a:ea typeface="Arial"/>
                <a:cs typeface="Arial"/>
                <a:sym typeface="Arial"/>
              </a:rPr>
              <a:t>Am creat, folosind funcția „scatter” și am afișat „scatter plot-ul” pentru fiecare din cele 3 imagini ce cuprind zonele de interes.</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lt1"/>
              </a:buClr>
              <a:buSzPts val="2400"/>
              <a:buFont typeface="Noto Sans Symbols"/>
              <a:buNone/>
            </a:pPr>
            <a:r>
              <a:t/>
            </a:r>
            <a:endParaRPr b="0" i="0" sz="2400" u="none" cap="none" strike="noStrike">
              <a:solidFill>
                <a:schemeClr val="lt1"/>
              </a:solidFill>
              <a:latin typeface="Arial"/>
              <a:ea typeface="Arial"/>
              <a:cs typeface="Arial"/>
              <a:sym typeface="Arial"/>
            </a:endParaRPr>
          </a:p>
        </p:txBody>
      </p:sp>
      <p:pic>
        <p:nvPicPr>
          <p:cNvPr id="186" name="Google Shape;186;p5"/>
          <p:cNvPicPr preferRelativeResize="0"/>
          <p:nvPr/>
        </p:nvPicPr>
        <p:blipFill rotWithShape="1">
          <a:blip r:embed="rId4">
            <a:alphaModFix/>
          </a:blip>
          <a:srcRect b="0" l="0" r="0" t="0"/>
          <a:stretch/>
        </p:blipFill>
        <p:spPr>
          <a:xfrm>
            <a:off x="1076325" y="3324214"/>
            <a:ext cx="3018518" cy="3067061"/>
          </a:xfrm>
          <a:prstGeom prst="rect">
            <a:avLst/>
          </a:prstGeom>
          <a:noFill/>
          <a:ln>
            <a:noFill/>
          </a:ln>
        </p:spPr>
      </p:pic>
      <p:pic>
        <p:nvPicPr>
          <p:cNvPr id="187" name="Google Shape;187;p5"/>
          <p:cNvPicPr preferRelativeResize="0"/>
          <p:nvPr/>
        </p:nvPicPr>
        <p:blipFill rotWithShape="1">
          <a:blip r:embed="rId5">
            <a:alphaModFix/>
          </a:blip>
          <a:srcRect b="0" l="0" r="0" t="0"/>
          <a:stretch/>
        </p:blipFill>
        <p:spPr>
          <a:xfrm>
            <a:off x="4671461" y="3324213"/>
            <a:ext cx="3062616" cy="3067061"/>
          </a:xfrm>
          <a:prstGeom prst="rect">
            <a:avLst/>
          </a:prstGeom>
          <a:noFill/>
          <a:ln>
            <a:noFill/>
          </a:ln>
        </p:spPr>
      </p:pic>
      <p:pic>
        <p:nvPicPr>
          <p:cNvPr id="188" name="Google Shape;188;p5"/>
          <p:cNvPicPr preferRelativeResize="0"/>
          <p:nvPr/>
        </p:nvPicPr>
        <p:blipFill rotWithShape="1">
          <a:blip r:embed="rId6">
            <a:alphaModFix/>
          </a:blip>
          <a:srcRect b="0" l="0" r="0" t="0"/>
          <a:stretch/>
        </p:blipFill>
        <p:spPr>
          <a:xfrm>
            <a:off x="8310695" y="3335379"/>
            <a:ext cx="3025380" cy="30558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 name="Shape 193"/>
        <p:cNvGrpSpPr/>
        <p:nvPr/>
      </p:nvGrpSpPr>
      <p:grpSpPr>
        <a:xfrm>
          <a:off x="0" y="0"/>
          <a:ext cx="0" cy="0"/>
          <a:chOff x="0" y="0"/>
          <a:chExt cx="0" cy="0"/>
        </a:xfrm>
      </p:grpSpPr>
      <p:pic>
        <p:nvPicPr>
          <p:cNvPr descr="Close up leaves" id="194" name="Google Shape;194;p24"/>
          <p:cNvPicPr preferRelativeResize="0"/>
          <p:nvPr/>
        </p:nvPicPr>
        <p:blipFill rotWithShape="1">
          <a:blip r:embed="rId3">
            <a:alphaModFix amt="25000"/>
          </a:blip>
          <a:srcRect b="0" l="0" r="0" t="0"/>
          <a:stretch/>
        </p:blipFill>
        <p:spPr>
          <a:xfrm>
            <a:off x="-158203" y="-244539"/>
            <a:ext cx="12191980" cy="6857990"/>
          </a:xfrm>
          <a:prstGeom prst="rect">
            <a:avLst/>
          </a:prstGeom>
          <a:noFill/>
          <a:ln>
            <a:noFill/>
          </a:ln>
        </p:spPr>
      </p:pic>
      <p:sp>
        <p:nvSpPr>
          <p:cNvPr id="195" name="Google Shape;195;p24"/>
          <p:cNvSpPr txBox="1"/>
          <p:nvPr/>
        </p:nvSpPr>
        <p:spPr>
          <a:xfrm>
            <a:off x="1076325" y="466725"/>
            <a:ext cx="10039350" cy="120028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400"/>
              <a:buFont typeface="Noto Sans Symbols"/>
              <a:buChar char="❑"/>
            </a:pPr>
            <a:r>
              <a:rPr b="0" i="0" lang="en-US" sz="2400" u="none" cap="none" strike="noStrike">
                <a:solidFill>
                  <a:schemeClr val="lt1"/>
                </a:solidFill>
                <a:latin typeface="Arial"/>
                <a:ea typeface="Arial"/>
                <a:cs typeface="Arial"/>
                <a:sym typeface="Arial"/>
              </a:rPr>
              <a:t>fiecare din cele 3 imagini ce cuprind zonele de interespentru spatial HSV</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lt1"/>
              </a:buClr>
              <a:buSzPts val="2400"/>
              <a:buFont typeface="Noto Sans Symbols"/>
              <a:buNone/>
            </a:pPr>
            <a:r>
              <a:t/>
            </a:r>
            <a:endParaRPr b="0" i="0" sz="2400" u="none" cap="none" strike="noStrike">
              <a:solidFill>
                <a:schemeClr val="lt1"/>
              </a:solidFill>
              <a:latin typeface="Arial"/>
              <a:ea typeface="Arial"/>
              <a:cs typeface="Arial"/>
              <a:sym typeface="Arial"/>
            </a:endParaRPr>
          </a:p>
        </p:txBody>
      </p:sp>
      <p:pic>
        <p:nvPicPr>
          <p:cNvPr id="196" name="Google Shape;196;p24"/>
          <p:cNvPicPr preferRelativeResize="0"/>
          <p:nvPr/>
        </p:nvPicPr>
        <p:blipFill rotWithShape="1">
          <a:blip r:embed="rId4">
            <a:alphaModFix/>
          </a:blip>
          <a:srcRect b="0" l="0" r="0" t="0"/>
          <a:stretch/>
        </p:blipFill>
        <p:spPr>
          <a:xfrm>
            <a:off x="721497" y="1431855"/>
            <a:ext cx="2860522" cy="2893639"/>
          </a:xfrm>
          <a:prstGeom prst="rect">
            <a:avLst/>
          </a:prstGeom>
          <a:noFill/>
          <a:ln>
            <a:noFill/>
          </a:ln>
        </p:spPr>
      </p:pic>
      <p:pic>
        <p:nvPicPr>
          <p:cNvPr id="197" name="Google Shape;197;p24"/>
          <p:cNvPicPr preferRelativeResize="0"/>
          <p:nvPr/>
        </p:nvPicPr>
        <p:blipFill rotWithShape="1">
          <a:blip r:embed="rId5">
            <a:alphaModFix/>
          </a:blip>
          <a:srcRect b="0" l="0" r="0" t="0"/>
          <a:stretch/>
        </p:blipFill>
        <p:spPr>
          <a:xfrm>
            <a:off x="4368423" y="2260406"/>
            <a:ext cx="2980424" cy="2997652"/>
          </a:xfrm>
          <a:prstGeom prst="rect">
            <a:avLst/>
          </a:prstGeom>
          <a:noFill/>
          <a:ln>
            <a:noFill/>
          </a:ln>
        </p:spPr>
      </p:pic>
      <p:pic>
        <p:nvPicPr>
          <p:cNvPr id="198" name="Google Shape;198;p24"/>
          <p:cNvPicPr preferRelativeResize="0"/>
          <p:nvPr/>
        </p:nvPicPr>
        <p:blipFill rotWithShape="1">
          <a:blip r:embed="rId6">
            <a:alphaModFix/>
          </a:blip>
          <a:srcRect b="0" l="0" r="0" t="0"/>
          <a:stretch/>
        </p:blipFill>
        <p:spPr>
          <a:xfrm>
            <a:off x="7983048" y="3282428"/>
            <a:ext cx="2903616" cy="2962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von">
  <a:themeElements>
    <a:clrScheme name="Savo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von">
  <a:themeElements>
    <a:clrScheme name="Savo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2023-11-26T17:56:03Z</dcterms:created>
  <dc:creator>1562</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b58b62f-6f94-46bd-8089-18e64b0a9abb_Enabled">
    <vt:lpwstr>true</vt:lpwstr>
  </property>
  <property fmtid="{D5CDD505-2E9C-101B-9397-08002B2CF9AE}" pid="4" name="MSIP_Label_5b58b62f-6f94-46bd-8089-18e64b0a9abb_SetDate">
    <vt:lpwstr>2023-11-27T19:11:02Z</vt:lpwstr>
  </property>
  <property fmtid="{D5CDD505-2E9C-101B-9397-08002B2CF9AE}" pid="5" name="MSIP_Label_5b58b62f-6f94-46bd-8089-18e64b0a9abb_Method">
    <vt:lpwstr>Standard</vt:lpwstr>
  </property>
  <property fmtid="{D5CDD505-2E9C-101B-9397-08002B2CF9AE}" pid="6" name="MSIP_Label_5b58b62f-6f94-46bd-8089-18e64b0a9abb_Name">
    <vt:lpwstr>defa4170-0d19-0005-0004-bc88714345d2</vt:lpwstr>
  </property>
  <property fmtid="{D5CDD505-2E9C-101B-9397-08002B2CF9AE}" pid="7" name="MSIP_Label_5b58b62f-6f94-46bd-8089-18e64b0a9abb_SiteId">
    <vt:lpwstr>a6eb79fa-c4a9-4cce-818d-b85274d15305</vt:lpwstr>
  </property>
  <property fmtid="{D5CDD505-2E9C-101B-9397-08002B2CF9AE}" pid="8" name="MSIP_Label_5b58b62f-6f94-46bd-8089-18e64b0a9abb_ActionId">
    <vt:lpwstr>ee7cca37-61cd-40b8-976e-2f759003db83</vt:lpwstr>
  </property>
  <property fmtid="{D5CDD505-2E9C-101B-9397-08002B2CF9AE}" pid="9" name="MSIP_Label_5b58b62f-6f94-46bd-8089-18e64b0a9abb_ContentBits">
    <vt:lpwstr>0</vt:lpwstr>
  </property>
</Properties>
</file>